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6"/>
  </p:notesMasterIdLst>
  <p:sldIdLst>
    <p:sldId id="256" r:id="rId3"/>
    <p:sldId id="257" r:id="rId4"/>
    <p:sldId id="262" r:id="rId5"/>
    <p:sldId id="261" r:id="rId6"/>
    <p:sldId id="258" r:id="rId7"/>
    <p:sldId id="265" r:id="rId8"/>
    <p:sldId id="266" r:id="rId9"/>
    <p:sldId id="259" r:id="rId10"/>
    <p:sldId id="260" r:id="rId11"/>
    <p:sldId id="267" r:id="rId12"/>
    <p:sldId id="269" r:id="rId13"/>
    <p:sldId id="263"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7600" autoAdjust="0"/>
  </p:normalViewPr>
  <p:slideViewPr>
    <p:cSldViewPr snapToGrid="0">
      <p:cViewPr varScale="1">
        <p:scale>
          <a:sx n="52" d="100"/>
          <a:sy n="52" d="100"/>
        </p:scale>
        <p:origin x="50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192C05-309B-46BB-9154-0F72AD4C2073}" type="datetimeFigureOut">
              <a:rPr lang="en-US" smtClean="0"/>
              <a:t>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28EB0D-8FDF-454C-9835-492358A41003}" type="slidenum">
              <a:rPr lang="en-US" smtClean="0"/>
              <a:t>‹#›</a:t>
            </a:fld>
            <a:endParaRPr lang="en-US"/>
          </a:p>
        </p:txBody>
      </p:sp>
    </p:spTree>
    <p:extLst>
      <p:ext uri="{BB962C8B-B14F-4D97-AF65-F5344CB8AC3E}">
        <p14:creationId xmlns:p14="http://schemas.microsoft.com/office/powerpoint/2010/main" val="3388086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p:txBody>
      </p:sp>
      <p:sp>
        <p:nvSpPr>
          <p:cNvPr id="4" name="Slide Number Placeholder 3"/>
          <p:cNvSpPr>
            <a:spLocks noGrp="1"/>
          </p:cNvSpPr>
          <p:nvPr>
            <p:ph type="sldNum" sz="quarter" idx="10"/>
          </p:nvPr>
        </p:nvSpPr>
        <p:spPr/>
        <p:txBody>
          <a:bodyPr/>
          <a:lstStyle/>
          <a:p>
            <a:fld id="{5628EB0D-8FDF-454C-9835-492358A41003}" type="slidenum">
              <a:rPr lang="en-US" smtClean="0"/>
              <a:t>1</a:t>
            </a:fld>
            <a:endParaRPr lang="en-US"/>
          </a:p>
        </p:txBody>
      </p:sp>
    </p:spTree>
    <p:extLst>
      <p:ext uri="{BB962C8B-B14F-4D97-AF65-F5344CB8AC3E}">
        <p14:creationId xmlns:p14="http://schemas.microsoft.com/office/powerpoint/2010/main" val="2360400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7E24CEDC-1532-4CD1-9741-88651D54A3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57302E80-51D5-4AA9-8D0D-168A3D1232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assumptions we make about others, normally brings us to “tell” more than we “ask” … this creates no buy in from those we are talking to and therefore, no change in a person’s behavior. Explain the difference between a full and empty barrel as it relates to children vs adults.</a:t>
            </a:r>
          </a:p>
        </p:txBody>
      </p:sp>
    </p:spTree>
    <p:extLst>
      <p:ext uri="{BB962C8B-B14F-4D97-AF65-F5344CB8AC3E}">
        <p14:creationId xmlns:p14="http://schemas.microsoft.com/office/powerpoint/2010/main" val="3306829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3CEEECFA-A933-4268-9F05-52A57BA96E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C18FC9F6-5333-436F-B4F9-E7282FB79A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Remind them that: Attitudes values and beliefs impact our behavior and unless we get a change we will not achieve a shift in behavior!</a:t>
            </a:r>
          </a:p>
        </p:txBody>
      </p:sp>
    </p:spTree>
    <p:extLst>
      <p:ext uri="{BB962C8B-B14F-4D97-AF65-F5344CB8AC3E}">
        <p14:creationId xmlns:p14="http://schemas.microsoft.com/office/powerpoint/2010/main" val="3515996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a SUSA conversation is different than how we typically talk to people about safe or unsafe conditions. It’s a conversation that you can have any time, any place, with anyone. The reason isn’t to talk about what we know, but rather about what we don’t know. Why will a person do that day at work or at home or even that weekend that is dangerous. What they believe is the most dangerous may NOT be what you believe is the most dangerous, but it’s about their thoughts. Once we know what they believe will be the most dangerous thing they will do, we can ask them what sort of injury they could have, how that would impact their life and the life of their family and what THEY can do to prevent that from happening and if they are willing to commit to you, themselves and their family to do that. If they were doing something unsafe when you first saw them OR if they were doing something safe – you would talk about that after your original SUSA conversation. These actions and they way we speak are the first steps in changing people’s behavior!</a:t>
            </a:r>
          </a:p>
          <a:p>
            <a:endParaRPr lang="en-US" dirty="0"/>
          </a:p>
        </p:txBody>
      </p:sp>
      <p:sp>
        <p:nvSpPr>
          <p:cNvPr id="4" name="Slide Number Placeholder 3"/>
          <p:cNvSpPr>
            <a:spLocks noGrp="1"/>
          </p:cNvSpPr>
          <p:nvPr>
            <p:ph type="sldNum" sz="quarter" idx="10"/>
          </p:nvPr>
        </p:nvSpPr>
        <p:spPr/>
        <p:txBody>
          <a:bodyPr/>
          <a:lstStyle/>
          <a:p>
            <a:fld id="{5628EB0D-8FDF-454C-9835-492358A41003}" type="slidenum">
              <a:rPr lang="en-US" smtClean="0"/>
              <a:t>12</a:t>
            </a:fld>
            <a:endParaRPr lang="en-US"/>
          </a:p>
        </p:txBody>
      </p:sp>
    </p:spTree>
    <p:extLst>
      <p:ext uri="{BB962C8B-B14F-4D97-AF65-F5344CB8AC3E}">
        <p14:creationId xmlns:p14="http://schemas.microsoft.com/office/powerpoint/2010/main" val="1578304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them a second or two to think about what they do when they see the pictures …  </a:t>
            </a:r>
          </a:p>
          <a:p>
            <a:r>
              <a:rPr lang="en-US" dirty="0"/>
              <a:t>Some of us will slow down … and what do we do after the police office is out of sight … give them a second or two to think about that …</a:t>
            </a:r>
          </a:p>
          <a:p>
            <a:r>
              <a:rPr lang="en-US" dirty="0"/>
              <a:t>Then state … most of us speed right back up again … and ask … why do we do that … give them a second or two to think about that … and then state … because the threat of consequence is gone. Explain that we react to situations based on whether the consequence is immediate, certain or soon. However, if the consequence is not thought about or it might not happen at all … we tend not to think about the actual or potential consequence. This leads people to take risks, which many times end up in a severe injury or worse – a fatality!  </a:t>
            </a:r>
          </a:p>
        </p:txBody>
      </p:sp>
      <p:sp>
        <p:nvSpPr>
          <p:cNvPr id="4" name="Slide Number Placeholder 3"/>
          <p:cNvSpPr>
            <a:spLocks noGrp="1"/>
          </p:cNvSpPr>
          <p:nvPr>
            <p:ph type="sldNum" sz="quarter" idx="10"/>
          </p:nvPr>
        </p:nvSpPr>
        <p:spPr/>
        <p:txBody>
          <a:bodyPr/>
          <a:lstStyle/>
          <a:p>
            <a:fld id="{5628EB0D-8FDF-454C-9835-492358A41003}" type="slidenum">
              <a:rPr lang="en-US" smtClean="0"/>
              <a:t>2</a:t>
            </a:fld>
            <a:endParaRPr lang="en-US"/>
          </a:p>
        </p:txBody>
      </p:sp>
    </p:spTree>
    <p:extLst>
      <p:ext uri="{BB962C8B-B14F-4D97-AF65-F5344CB8AC3E}">
        <p14:creationId xmlns:p14="http://schemas.microsoft.com/office/powerpoint/2010/main" val="643301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 slide … simply asking them if changing the behavior will start with management, supervision or with hourly and/or temporary employees. </a:t>
            </a:r>
          </a:p>
        </p:txBody>
      </p:sp>
      <p:sp>
        <p:nvSpPr>
          <p:cNvPr id="4" name="Slide Number Placeholder 3"/>
          <p:cNvSpPr>
            <a:spLocks noGrp="1"/>
          </p:cNvSpPr>
          <p:nvPr>
            <p:ph type="sldNum" sz="quarter" idx="10"/>
          </p:nvPr>
        </p:nvSpPr>
        <p:spPr/>
        <p:txBody>
          <a:bodyPr/>
          <a:lstStyle/>
          <a:p>
            <a:fld id="{5628EB0D-8FDF-454C-9835-492358A41003}" type="slidenum">
              <a:rPr lang="en-US" smtClean="0"/>
              <a:t>3</a:t>
            </a:fld>
            <a:endParaRPr lang="en-US"/>
          </a:p>
        </p:txBody>
      </p:sp>
    </p:spTree>
    <p:extLst>
      <p:ext uri="{BB962C8B-B14F-4D97-AF65-F5344CB8AC3E}">
        <p14:creationId xmlns:p14="http://schemas.microsoft.com/office/powerpoint/2010/main" val="3141502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attendees to think  about their answer … 56, 66, 76, 86 or 96% of all injuries are attributed to someone’s risking behavior? Then reveal the correct answer. </a:t>
            </a:r>
          </a:p>
        </p:txBody>
      </p:sp>
      <p:sp>
        <p:nvSpPr>
          <p:cNvPr id="4" name="Slide Number Placeholder 3"/>
          <p:cNvSpPr>
            <a:spLocks noGrp="1"/>
          </p:cNvSpPr>
          <p:nvPr>
            <p:ph type="sldNum" sz="quarter" idx="10"/>
          </p:nvPr>
        </p:nvSpPr>
        <p:spPr/>
        <p:txBody>
          <a:bodyPr/>
          <a:lstStyle/>
          <a:p>
            <a:fld id="{5628EB0D-8FDF-454C-9835-492358A41003}" type="slidenum">
              <a:rPr lang="en-US" smtClean="0"/>
              <a:t>4</a:t>
            </a:fld>
            <a:endParaRPr lang="en-US"/>
          </a:p>
        </p:txBody>
      </p:sp>
    </p:spTree>
    <p:extLst>
      <p:ext uri="{BB962C8B-B14F-4D97-AF65-F5344CB8AC3E}">
        <p14:creationId xmlns:p14="http://schemas.microsoft.com/office/powerpoint/2010/main" val="125083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how the unsafe conditions come about!</a:t>
            </a:r>
          </a:p>
        </p:txBody>
      </p:sp>
      <p:sp>
        <p:nvSpPr>
          <p:cNvPr id="4" name="Slide Number Placeholder 3"/>
          <p:cNvSpPr>
            <a:spLocks noGrp="1"/>
          </p:cNvSpPr>
          <p:nvPr>
            <p:ph type="sldNum" sz="quarter" idx="10"/>
          </p:nvPr>
        </p:nvSpPr>
        <p:spPr/>
        <p:txBody>
          <a:bodyPr/>
          <a:lstStyle/>
          <a:p>
            <a:fld id="{5628EB0D-8FDF-454C-9835-492358A41003}" type="slidenum">
              <a:rPr lang="en-US" smtClean="0"/>
              <a:t>5</a:t>
            </a:fld>
            <a:endParaRPr lang="en-US"/>
          </a:p>
        </p:txBody>
      </p:sp>
    </p:spTree>
    <p:extLst>
      <p:ext uri="{BB962C8B-B14F-4D97-AF65-F5344CB8AC3E}">
        <p14:creationId xmlns:p14="http://schemas.microsoft.com/office/powerpoint/2010/main" val="487550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accident triangle is most often misunderstood … as some people believe that it will take 2 million unsafe acts to get to a fatality. However, the very first time someone does an unsafe act … the could be killed. Unsafe acts happen all the time … most people don’t really think of them as they rely on their luck to prevent an injury. But think about what you do at home for a minute. You need to change a light bulb … do you get the correct step ladder … or … do you pull that chair over and work away … never even thinking how your life may change if you fell off that chair … broke a hip, a knee, a leg, your back or your neck of worse … smashed your head into the counter killing you on the spot. Yes … that’s what I mean when I say people don’t think about what could happen to them! Finally ask them … where do you spend your most time on … the leading or AFTER someone is injured … the lagging???</a:t>
            </a:r>
          </a:p>
        </p:txBody>
      </p:sp>
      <p:sp>
        <p:nvSpPr>
          <p:cNvPr id="4" name="Slide Number Placeholder 3"/>
          <p:cNvSpPr>
            <a:spLocks noGrp="1"/>
          </p:cNvSpPr>
          <p:nvPr>
            <p:ph type="sldNum" sz="quarter" idx="10"/>
          </p:nvPr>
        </p:nvSpPr>
        <p:spPr/>
        <p:txBody>
          <a:bodyPr/>
          <a:lstStyle/>
          <a:p>
            <a:fld id="{5628EB0D-8FDF-454C-9835-492358A41003}" type="slidenum">
              <a:rPr lang="en-US" smtClean="0"/>
              <a:t>6</a:t>
            </a:fld>
            <a:endParaRPr lang="en-US"/>
          </a:p>
        </p:txBody>
      </p:sp>
    </p:spTree>
    <p:extLst>
      <p:ext uri="{BB962C8B-B14F-4D97-AF65-F5344CB8AC3E}">
        <p14:creationId xmlns:p14="http://schemas.microsoft.com/office/powerpoint/2010/main" val="1496732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do not know where your site or organization is for Loss Time Injuries … go back and check! Because these statistics are real. However, many time you will find that your site or your organization is worse than these figures. </a:t>
            </a:r>
          </a:p>
          <a:p>
            <a:endParaRPr lang="en-US" dirty="0"/>
          </a:p>
        </p:txBody>
      </p:sp>
      <p:sp>
        <p:nvSpPr>
          <p:cNvPr id="4" name="Slide Number Placeholder 3"/>
          <p:cNvSpPr>
            <a:spLocks noGrp="1"/>
          </p:cNvSpPr>
          <p:nvPr>
            <p:ph type="sldNum" sz="quarter" idx="10"/>
          </p:nvPr>
        </p:nvSpPr>
        <p:spPr/>
        <p:txBody>
          <a:bodyPr/>
          <a:lstStyle/>
          <a:p>
            <a:fld id="{5628EB0D-8FDF-454C-9835-492358A41003}" type="slidenum">
              <a:rPr lang="en-US" smtClean="0"/>
              <a:t>7</a:t>
            </a:fld>
            <a:endParaRPr lang="en-US"/>
          </a:p>
        </p:txBody>
      </p:sp>
    </p:spTree>
    <p:extLst>
      <p:ext uri="{BB962C8B-B14F-4D97-AF65-F5344CB8AC3E}">
        <p14:creationId xmlns:p14="http://schemas.microsoft.com/office/powerpoint/2010/main" val="3867684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what behavior based safety is not … without reading off the slide.</a:t>
            </a:r>
          </a:p>
        </p:txBody>
      </p:sp>
      <p:sp>
        <p:nvSpPr>
          <p:cNvPr id="4" name="Slide Number Placeholder 3"/>
          <p:cNvSpPr>
            <a:spLocks noGrp="1"/>
          </p:cNvSpPr>
          <p:nvPr>
            <p:ph type="sldNum" sz="quarter" idx="10"/>
          </p:nvPr>
        </p:nvSpPr>
        <p:spPr/>
        <p:txBody>
          <a:bodyPr/>
          <a:lstStyle/>
          <a:p>
            <a:fld id="{5628EB0D-8FDF-454C-9835-492358A41003}" type="slidenum">
              <a:rPr lang="en-US" smtClean="0"/>
              <a:t>8</a:t>
            </a:fld>
            <a:endParaRPr lang="en-US"/>
          </a:p>
        </p:txBody>
      </p:sp>
    </p:spTree>
    <p:extLst>
      <p:ext uri="{BB962C8B-B14F-4D97-AF65-F5344CB8AC3E}">
        <p14:creationId xmlns:p14="http://schemas.microsoft.com/office/powerpoint/2010/main" val="3956468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what behavior based safety is … without reading the slide.</a:t>
            </a:r>
          </a:p>
        </p:txBody>
      </p:sp>
      <p:sp>
        <p:nvSpPr>
          <p:cNvPr id="4" name="Slide Number Placeholder 3"/>
          <p:cNvSpPr>
            <a:spLocks noGrp="1"/>
          </p:cNvSpPr>
          <p:nvPr>
            <p:ph type="sldNum" sz="quarter" idx="10"/>
          </p:nvPr>
        </p:nvSpPr>
        <p:spPr/>
        <p:txBody>
          <a:bodyPr/>
          <a:lstStyle/>
          <a:p>
            <a:fld id="{5628EB0D-8FDF-454C-9835-492358A41003}" type="slidenum">
              <a:rPr lang="en-US" smtClean="0"/>
              <a:t>9</a:t>
            </a:fld>
            <a:endParaRPr lang="en-US"/>
          </a:p>
        </p:txBody>
      </p:sp>
    </p:spTree>
    <p:extLst>
      <p:ext uri="{BB962C8B-B14F-4D97-AF65-F5344CB8AC3E}">
        <p14:creationId xmlns:p14="http://schemas.microsoft.com/office/powerpoint/2010/main" val="2572937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vmlDrawing" Target="../drawings/vmlDrawing1.vml"/><Relationship Id="rId4" Type="http://schemas.openxmlformats.org/officeDocument/2006/relationships/image" Target="../media/image2.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E03826-B64F-4B36-B1C7-50EDDD88D121}"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CFD6-75AD-47FB-AB4C-BD9806BAA618}" type="slidenum">
              <a:rPr lang="en-US" smtClean="0"/>
              <a:t>‹#›</a:t>
            </a:fld>
            <a:endParaRPr lang="en-US"/>
          </a:p>
        </p:txBody>
      </p:sp>
    </p:spTree>
    <p:extLst>
      <p:ext uri="{BB962C8B-B14F-4D97-AF65-F5344CB8AC3E}">
        <p14:creationId xmlns:p14="http://schemas.microsoft.com/office/powerpoint/2010/main" val="3778526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E03826-B64F-4B36-B1C7-50EDDD88D121}"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CFD6-75AD-47FB-AB4C-BD9806BAA618}" type="slidenum">
              <a:rPr lang="en-US" smtClean="0"/>
              <a:t>‹#›</a:t>
            </a:fld>
            <a:endParaRPr lang="en-US"/>
          </a:p>
        </p:txBody>
      </p:sp>
    </p:spTree>
    <p:extLst>
      <p:ext uri="{BB962C8B-B14F-4D97-AF65-F5344CB8AC3E}">
        <p14:creationId xmlns:p14="http://schemas.microsoft.com/office/powerpoint/2010/main" val="6641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E03826-B64F-4B36-B1C7-50EDDD88D121}"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CFD6-75AD-47FB-AB4C-BD9806BAA61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36387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E03826-B64F-4B36-B1C7-50EDDD88D121}"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CFD6-75AD-47FB-AB4C-BD9806BAA618}" type="slidenum">
              <a:rPr lang="en-US" smtClean="0"/>
              <a:t>‹#›</a:t>
            </a:fld>
            <a:endParaRPr lang="en-US"/>
          </a:p>
        </p:txBody>
      </p:sp>
    </p:spTree>
    <p:extLst>
      <p:ext uri="{BB962C8B-B14F-4D97-AF65-F5344CB8AC3E}">
        <p14:creationId xmlns:p14="http://schemas.microsoft.com/office/powerpoint/2010/main" val="2586180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E03826-B64F-4B36-B1C7-50EDDD88D121}"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CFD6-75AD-47FB-AB4C-BD9806BAA61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00795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E03826-B64F-4B36-B1C7-50EDDD88D121}"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CFD6-75AD-47FB-AB4C-BD9806BAA618}" type="slidenum">
              <a:rPr lang="en-US" smtClean="0"/>
              <a:t>‹#›</a:t>
            </a:fld>
            <a:endParaRPr lang="en-US"/>
          </a:p>
        </p:txBody>
      </p:sp>
    </p:spTree>
    <p:extLst>
      <p:ext uri="{BB962C8B-B14F-4D97-AF65-F5344CB8AC3E}">
        <p14:creationId xmlns:p14="http://schemas.microsoft.com/office/powerpoint/2010/main" val="78092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E03826-B64F-4B36-B1C7-50EDDD88D121}"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CFD6-75AD-47FB-AB4C-BD9806BAA618}" type="slidenum">
              <a:rPr lang="en-US" smtClean="0"/>
              <a:t>‹#›</a:t>
            </a:fld>
            <a:endParaRPr lang="en-US"/>
          </a:p>
        </p:txBody>
      </p:sp>
    </p:spTree>
    <p:extLst>
      <p:ext uri="{BB962C8B-B14F-4D97-AF65-F5344CB8AC3E}">
        <p14:creationId xmlns:p14="http://schemas.microsoft.com/office/powerpoint/2010/main" val="1572844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E03826-B64F-4B36-B1C7-50EDDD88D121}"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CFD6-75AD-47FB-AB4C-BD9806BAA618}" type="slidenum">
              <a:rPr lang="en-US" smtClean="0"/>
              <a:t>‹#›</a:t>
            </a:fld>
            <a:endParaRPr lang="en-US"/>
          </a:p>
        </p:txBody>
      </p:sp>
    </p:spTree>
    <p:extLst>
      <p:ext uri="{BB962C8B-B14F-4D97-AF65-F5344CB8AC3E}">
        <p14:creationId xmlns:p14="http://schemas.microsoft.com/office/powerpoint/2010/main" val="5359210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Object 1">
            <a:extLst>
              <a:ext uri="{FF2B5EF4-FFF2-40B4-BE49-F238E27FC236}">
                <a16:creationId xmlns:a16="http://schemas.microsoft.com/office/drawing/2014/main" id="{C7421BE9-500C-4DDC-9A6D-27E9FFA8B4DD}"/>
              </a:ext>
            </a:extLst>
          </p:cNvPr>
          <p:cNvGraphicFramePr>
            <a:graphicFrameLocks noChangeAspect="1"/>
          </p:cNvGraphicFramePr>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2051" name="think-cell Slide" r:id="rId3" imgW="270" imgH="270" progId="">
                  <p:embed/>
                </p:oleObj>
              </mc:Choice>
              <mc:Fallback>
                <p:oleObj name="think-cell Slide" r:id="rId3" imgW="270" imgH="270" progId="">
                  <p:embed/>
                  <p:pic>
                    <p:nvPicPr>
                      <p:cNvPr id="4" name="Object 1">
                        <a:extLst>
                          <a:ext uri="{FF2B5EF4-FFF2-40B4-BE49-F238E27FC236}">
                            <a16:creationId xmlns:a16="http://schemas.microsoft.com/office/drawing/2014/main" id="{C7421BE9-500C-4DDC-9A6D-27E9FFA8B4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8" y="1589"/>
                        <a:ext cx="2116" cy="1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66946" name="Rectangle 2"/>
          <p:cNvSpPr>
            <a:spLocks noGrp="1" noChangeArrowheads="1"/>
          </p:cNvSpPr>
          <p:nvPr>
            <p:ph type="ctrTitle"/>
          </p:nvPr>
        </p:nvSpPr>
        <p:spPr>
          <a:xfrm>
            <a:off x="719667" y="581026"/>
            <a:ext cx="10752667" cy="1044575"/>
          </a:xfrm>
        </p:spPr>
        <p:txBody>
          <a:bodyPr/>
          <a:lstStyle>
            <a:lvl1pPr>
              <a:defRPr sz="3400"/>
            </a:lvl1pPr>
          </a:lstStyle>
          <a:p>
            <a:pPr lvl="0"/>
            <a:r>
              <a:rPr lang="en-US" noProof="0"/>
              <a:t>Mastertitelformat bearbeiten</a:t>
            </a:r>
          </a:p>
        </p:txBody>
      </p:sp>
      <p:sp>
        <p:nvSpPr>
          <p:cNvPr id="466947" name="Rectangle 3"/>
          <p:cNvSpPr>
            <a:spLocks noGrp="1" noChangeArrowheads="1"/>
          </p:cNvSpPr>
          <p:nvPr>
            <p:ph type="subTitle" idx="1"/>
          </p:nvPr>
        </p:nvSpPr>
        <p:spPr>
          <a:xfrm>
            <a:off x="719667" y="1638301"/>
            <a:ext cx="10752667" cy="3192463"/>
          </a:xfrm>
        </p:spPr>
        <p:txBody>
          <a:bodyPr/>
          <a:lstStyle>
            <a:lvl1pPr marL="0" indent="0">
              <a:buFontTx/>
              <a:buNone/>
              <a:defRPr/>
            </a:lvl1pPr>
          </a:lstStyle>
          <a:p>
            <a:pPr lvl="0"/>
            <a:r>
              <a:rPr lang="en-US" noProof="0"/>
              <a:t>Master-Untertitelformat bearbeiten</a:t>
            </a:r>
          </a:p>
        </p:txBody>
      </p:sp>
    </p:spTree>
    <p:extLst>
      <p:ext uri="{BB962C8B-B14F-4D97-AF65-F5344CB8AC3E}">
        <p14:creationId xmlns:p14="http://schemas.microsoft.com/office/powerpoint/2010/main" val="248058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61369F32-DE56-4299-98F4-E9593A52CD63}"/>
              </a:ext>
            </a:extLst>
          </p:cNvPr>
          <p:cNvSpPr>
            <a:spLocks noGrp="1" noChangeArrowheads="1"/>
          </p:cNvSpPr>
          <p:nvPr>
            <p:ph type="sldNum" sz="quarter" idx="10"/>
          </p:nvPr>
        </p:nvSpPr>
        <p:spPr>
          <a:ln/>
        </p:spPr>
        <p:txBody>
          <a:bodyPr/>
          <a:lstStyle>
            <a:lvl1pPr>
              <a:defRPr/>
            </a:lvl1pPr>
          </a:lstStyle>
          <a:p>
            <a:pPr>
              <a:defRPr/>
            </a:pPr>
            <a:fld id="{89D399E9-0513-4227-B024-14087481CA99}" type="slidenum">
              <a:rPr lang="en-US" altLang="en-US"/>
              <a:pPr>
                <a:defRPr/>
              </a:pPr>
              <a:t>‹#›</a:t>
            </a:fld>
            <a:endParaRPr lang="en-US" altLang="en-US"/>
          </a:p>
        </p:txBody>
      </p:sp>
    </p:spTree>
    <p:extLst>
      <p:ext uri="{BB962C8B-B14F-4D97-AF65-F5344CB8AC3E}">
        <p14:creationId xmlns:p14="http://schemas.microsoft.com/office/powerpoint/2010/main" val="1138357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a:extLst>
              <a:ext uri="{FF2B5EF4-FFF2-40B4-BE49-F238E27FC236}">
                <a16:creationId xmlns:a16="http://schemas.microsoft.com/office/drawing/2014/main" id="{D39F73A7-B935-43BB-BAD9-016E01ACC79F}"/>
              </a:ext>
            </a:extLst>
          </p:cNvPr>
          <p:cNvSpPr>
            <a:spLocks noGrp="1" noChangeArrowheads="1"/>
          </p:cNvSpPr>
          <p:nvPr>
            <p:ph type="sldNum" sz="quarter" idx="10"/>
          </p:nvPr>
        </p:nvSpPr>
        <p:spPr>
          <a:ln/>
        </p:spPr>
        <p:txBody>
          <a:bodyPr/>
          <a:lstStyle>
            <a:lvl1pPr>
              <a:defRPr/>
            </a:lvl1pPr>
          </a:lstStyle>
          <a:p>
            <a:pPr>
              <a:defRPr/>
            </a:pPr>
            <a:fld id="{7A0D3304-816F-4C47-BA43-4AE1FBDBF566}" type="slidenum">
              <a:rPr lang="en-US" altLang="en-US"/>
              <a:pPr>
                <a:defRPr/>
              </a:pPr>
              <a:t>‹#›</a:t>
            </a:fld>
            <a:endParaRPr lang="en-US" altLang="en-US"/>
          </a:p>
        </p:txBody>
      </p:sp>
    </p:spTree>
    <p:extLst>
      <p:ext uri="{BB962C8B-B14F-4D97-AF65-F5344CB8AC3E}">
        <p14:creationId xmlns:p14="http://schemas.microsoft.com/office/powerpoint/2010/main" val="294183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E03826-B64F-4B36-B1C7-50EDDD88D121}"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CFD6-75AD-47FB-AB4C-BD9806BAA618}" type="slidenum">
              <a:rPr lang="en-US" smtClean="0"/>
              <a:t>‹#›</a:t>
            </a:fld>
            <a:endParaRPr lang="en-US"/>
          </a:p>
        </p:txBody>
      </p:sp>
    </p:spTree>
    <p:extLst>
      <p:ext uri="{BB962C8B-B14F-4D97-AF65-F5344CB8AC3E}">
        <p14:creationId xmlns:p14="http://schemas.microsoft.com/office/powerpoint/2010/main" val="5391850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19667" y="1490664"/>
            <a:ext cx="5274733" cy="4351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490664"/>
            <a:ext cx="5274733" cy="4351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a:extLst>
              <a:ext uri="{FF2B5EF4-FFF2-40B4-BE49-F238E27FC236}">
                <a16:creationId xmlns:a16="http://schemas.microsoft.com/office/drawing/2014/main" id="{5768A633-2AAF-4C50-A319-DEAFC9706C2A}"/>
              </a:ext>
            </a:extLst>
          </p:cNvPr>
          <p:cNvSpPr>
            <a:spLocks noGrp="1" noChangeArrowheads="1"/>
          </p:cNvSpPr>
          <p:nvPr>
            <p:ph type="sldNum" sz="quarter" idx="10"/>
          </p:nvPr>
        </p:nvSpPr>
        <p:spPr>
          <a:ln/>
        </p:spPr>
        <p:txBody>
          <a:bodyPr/>
          <a:lstStyle>
            <a:lvl1pPr>
              <a:defRPr/>
            </a:lvl1pPr>
          </a:lstStyle>
          <a:p>
            <a:pPr>
              <a:defRPr/>
            </a:pPr>
            <a:fld id="{5824D531-D586-4DD4-8B57-034A85D8B6D4}" type="slidenum">
              <a:rPr lang="en-US" altLang="en-US"/>
              <a:pPr>
                <a:defRPr/>
              </a:pPr>
              <a:t>‹#›</a:t>
            </a:fld>
            <a:endParaRPr lang="en-US" altLang="en-US"/>
          </a:p>
        </p:txBody>
      </p:sp>
    </p:spTree>
    <p:extLst>
      <p:ext uri="{BB962C8B-B14F-4D97-AF65-F5344CB8AC3E}">
        <p14:creationId xmlns:p14="http://schemas.microsoft.com/office/powerpoint/2010/main" val="19603927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a:extLst>
              <a:ext uri="{FF2B5EF4-FFF2-40B4-BE49-F238E27FC236}">
                <a16:creationId xmlns:a16="http://schemas.microsoft.com/office/drawing/2014/main" id="{9D83E0FD-BBD0-447F-A203-473470D158D7}"/>
              </a:ext>
            </a:extLst>
          </p:cNvPr>
          <p:cNvSpPr>
            <a:spLocks noGrp="1" noChangeArrowheads="1"/>
          </p:cNvSpPr>
          <p:nvPr>
            <p:ph type="sldNum" sz="quarter" idx="10"/>
          </p:nvPr>
        </p:nvSpPr>
        <p:spPr>
          <a:ln/>
        </p:spPr>
        <p:txBody>
          <a:bodyPr/>
          <a:lstStyle>
            <a:lvl1pPr>
              <a:defRPr/>
            </a:lvl1pPr>
          </a:lstStyle>
          <a:p>
            <a:pPr>
              <a:defRPr/>
            </a:pPr>
            <a:fld id="{8D27B13E-6E17-4276-A7C1-B18FC9EF903D}" type="slidenum">
              <a:rPr lang="en-US" altLang="en-US"/>
              <a:pPr>
                <a:defRPr/>
              </a:pPr>
              <a:t>‹#›</a:t>
            </a:fld>
            <a:endParaRPr lang="en-US" altLang="en-US"/>
          </a:p>
        </p:txBody>
      </p:sp>
    </p:spTree>
    <p:extLst>
      <p:ext uri="{BB962C8B-B14F-4D97-AF65-F5344CB8AC3E}">
        <p14:creationId xmlns:p14="http://schemas.microsoft.com/office/powerpoint/2010/main" val="42504646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a:extLst>
              <a:ext uri="{FF2B5EF4-FFF2-40B4-BE49-F238E27FC236}">
                <a16:creationId xmlns:a16="http://schemas.microsoft.com/office/drawing/2014/main" id="{E239223D-D9B0-4556-84CE-0D3D339AC0C7}"/>
              </a:ext>
            </a:extLst>
          </p:cNvPr>
          <p:cNvSpPr>
            <a:spLocks noGrp="1" noChangeArrowheads="1"/>
          </p:cNvSpPr>
          <p:nvPr>
            <p:ph type="sldNum" sz="quarter" idx="10"/>
          </p:nvPr>
        </p:nvSpPr>
        <p:spPr>
          <a:ln/>
        </p:spPr>
        <p:txBody>
          <a:bodyPr/>
          <a:lstStyle>
            <a:lvl1pPr>
              <a:defRPr/>
            </a:lvl1pPr>
          </a:lstStyle>
          <a:p>
            <a:pPr>
              <a:defRPr/>
            </a:pPr>
            <a:fld id="{6ACED8FB-CEC1-4D9F-B7F4-21BE5E6C2EF2}" type="slidenum">
              <a:rPr lang="en-US" altLang="en-US"/>
              <a:pPr>
                <a:defRPr/>
              </a:pPr>
              <a:t>‹#›</a:t>
            </a:fld>
            <a:endParaRPr lang="en-US" altLang="en-US"/>
          </a:p>
        </p:txBody>
      </p:sp>
    </p:spTree>
    <p:extLst>
      <p:ext uri="{BB962C8B-B14F-4D97-AF65-F5344CB8AC3E}">
        <p14:creationId xmlns:p14="http://schemas.microsoft.com/office/powerpoint/2010/main" val="1290711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08AF883A-7C0C-4ADC-88E1-D0712C835D03}"/>
              </a:ext>
            </a:extLst>
          </p:cNvPr>
          <p:cNvSpPr>
            <a:spLocks noGrp="1" noChangeArrowheads="1"/>
          </p:cNvSpPr>
          <p:nvPr>
            <p:ph type="sldNum" sz="quarter" idx="10"/>
          </p:nvPr>
        </p:nvSpPr>
        <p:spPr>
          <a:ln/>
        </p:spPr>
        <p:txBody>
          <a:bodyPr/>
          <a:lstStyle>
            <a:lvl1pPr>
              <a:defRPr/>
            </a:lvl1pPr>
          </a:lstStyle>
          <a:p>
            <a:pPr>
              <a:defRPr/>
            </a:pPr>
            <a:fld id="{52E8311E-15BE-4D9C-B9C1-69D2D51CA90B}" type="slidenum">
              <a:rPr lang="en-US" altLang="en-US"/>
              <a:pPr>
                <a:defRPr/>
              </a:pPr>
              <a:t>‹#›</a:t>
            </a:fld>
            <a:endParaRPr lang="en-US" altLang="en-US"/>
          </a:p>
        </p:txBody>
      </p:sp>
    </p:spTree>
    <p:extLst>
      <p:ext uri="{BB962C8B-B14F-4D97-AF65-F5344CB8AC3E}">
        <p14:creationId xmlns:p14="http://schemas.microsoft.com/office/powerpoint/2010/main" val="37100076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DD89A219-5623-44FA-B339-6F5281945575}"/>
              </a:ext>
            </a:extLst>
          </p:cNvPr>
          <p:cNvSpPr>
            <a:spLocks noGrp="1" noChangeArrowheads="1"/>
          </p:cNvSpPr>
          <p:nvPr>
            <p:ph type="sldNum" sz="quarter" idx="10"/>
          </p:nvPr>
        </p:nvSpPr>
        <p:spPr>
          <a:ln/>
        </p:spPr>
        <p:txBody>
          <a:bodyPr/>
          <a:lstStyle>
            <a:lvl1pPr>
              <a:defRPr/>
            </a:lvl1pPr>
          </a:lstStyle>
          <a:p>
            <a:pPr>
              <a:defRPr/>
            </a:pPr>
            <a:fld id="{3879E6F9-0F08-4DA9-B87E-B3633A349AF8}" type="slidenum">
              <a:rPr lang="en-US" altLang="en-US"/>
              <a:pPr>
                <a:defRPr/>
              </a:pPr>
              <a:t>‹#›</a:t>
            </a:fld>
            <a:endParaRPr lang="en-US" altLang="en-US"/>
          </a:p>
        </p:txBody>
      </p:sp>
    </p:spTree>
    <p:extLst>
      <p:ext uri="{BB962C8B-B14F-4D97-AF65-F5344CB8AC3E}">
        <p14:creationId xmlns:p14="http://schemas.microsoft.com/office/powerpoint/2010/main" val="17611251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950DF77C-0C2C-49D0-8DCE-4D66BF8D5669}"/>
              </a:ext>
            </a:extLst>
          </p:cNvPr>
          <p:cNvSpPr>
            <a:spLocks noGrp="1" noChangeArrowheads="1"/>
          </p:cNvSpPr>
          <p:nvPr>
            <p:ph type="sldNum" sz="quarter" idx="10"/>
          </p:nvPr>
        </p:nvSpPr>
        <p:spPr>
          <a:ln/>
        </p:spPr>
        <p:txBody>
          <a:bodyPr/>
          <a:lstStyle>
            <a:lvl1pPr>
              <a:defRPr/>
            </a:lvl1pPr>
          </a:lstStyle>
          <a:p>
            <a:pPr>
              <a:defRPr/>
            </a:pPr>
            <a:fld id="{DBBC7CBE-380A-4E90-9A51-F0CCDBA54F42}" type="slidenum">
              <a:rPr lang="en-US" altLang="en-US"/>
              <a:pPr>
                <a:defRPr/>
              </a:pPr>
              <a:t>‹#›</a:t>
            </a:fld>
            <a:endParaRPr lang="en-US" altLang="en-US"/>
          </a:p>
        </p:txBody>
      </p:sp>
    </p:spTree>
    <p:extLst>
      <p:ext uri="{BB962C8B-B14F-4D97-AF65-F5344CB8AC3E}">
        <p14:creationId xmlns:p14="http://schemas.microsoft.com/office/powerpoint/2010/main" val="101097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782665B8-CF40-4C6E-A23A-301D69019A8A}"/>
              </a:ext>
            </a:extLst>
          </p:cNvPr>
          <p:cNvSpPr>
            <a:spLocks noGrp="1" noChangeArrowheads="1"/>
          </p:cNvSpPr>
          <p:nvPr>
            <p:ph type="sldNum" sz="quarter" idx="10"/>
          </p:nvPr>
        </p:nvSpPr>
        <p:spPr>
          <a:ln/>
        </p:spPr>
        <p:txBody>
          <a:bodyPr/>
          <a:lstStyle>
            <a:lvl1pPr>
              <a:defRPr/>
            </a:lvl1pPr>
          </a:lstStyle>
          <a:p>
            <a:pPr>
              <a:defRPr/>
            </a:pPr>
            <a:fld id="{BED728B3-BD17-463E-9587-B7A685C414DB}" type="slidenum">
              <a:rPr lang="en-US" altLang="en-US"/>
              <a:pPr>
                <a:defRPr/>
              </a:pPr>
              <a:t>‹#›</a:t>
            </a:fld>
            <a:endParaRPr lang="en-US" altLang="en-US"/>
          </a:p>
        </p:txBody>
      </p:sp>
    </p:spTree>
    <p:extLst>
      <p:ext uri="{BB962C8B-B14F-4D97-AF65-F5344CB8AC3E}">
        <p14:creationId xmlns:p14="http://schemas.microsoft.com/office/powerpoint/2010/main" val="20774780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84167" y="301626"/>
            <a:ext cx="2688167" cy="55403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19667" y="301626"/>
            <a:ext cx="7861300" cy="5540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560D7435-3553-4282-8B05-43D07D129BEC}"/>
              </a:ext>
            </a:extLst>
          </p:cNvPr>
          <p:cNvSpPr>
            <a:spLocks noGrp="1" noChangeArrowheads="1"/>
          </p:cNvSpPr>
          <p:nvPr>
            <p:ph type="sldNum" sz="quarter" idx="10"/>
          </p:nvPr>
        </p:nvSpPr>
        <p:spPr>
          <a:ln/>
        </p:spPr>
        <p:txBody>
          <a:bodyPr/>
          <a:lstStyle>
            <a:lvl1pPr>
              <a:defRPr/>
            </a:lvl1pPr>
          </a:lstStyle>
          <a:p>
            <a:pPr>
              <a:defRPr/>
            </a:pPr>
            <a:fld id="{8938F363-FCA7-4E5A-960C-7B775770008D}" type="slidenum">
              <a:rPr lang="en-US" altLang="en-US"/>
              <a:pPr>
                <a:defRPr/>
              </a:pPr>
              <a:t>‹#›</a:t>
            </a:fld>
            <a:endParaRPr lang="en-US" altLang="en-US"/>
          </a:p>
        </p:txBody>
      </p:sp>
    </p:spTree>
    <p:extLst>
      <p:ext uri="{BB962C8B-B14F-4D97-AF65-F5344CB8AC3E}">
        <p14:creationId xmlns:p14="http://schemas.microsoft.com/office/powerpoint/2010/main" val="6503787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19667" y="301626"/>
            <a:ext cx="10752667" cy="823913"/>
          </a:xfrm>
        </p:spPr>
        <p:txBody>
          <a:bodyPr/>
          <a:lstStyle/>
          <a:p>
            <a:r>
              <a:rPr lang="en-US"/>
              <a:t>Click to edit Master title style</a:t>
            </a:r>
          </a:p>
        </p:txBody>
      </p:sp>
      <p:sp>
        <p:nvSpPr>
          <p:cNvPr id="3" name="Table Placeholder 2"/>
          <p:cNvSpPr>
            <a:spLocks noGrp="1"/>
          </p:cNvSpPr>
          <p:nvPr>
            <p:ph type="tbl" idx="1"/>
          </p:nvPr>
        </p:nvSpPr>
        <p:spPr>
          <a:xfrm>
            <a:off x="719667" y="1490664"/>
            <a:ext cx="10752667" cy="4351337"/>
          </a:xfrm>
        </p:spPr>
        <p:txBody>
          <a:bodyPr/>
          <a:lstStyle/>
          <a:p>
            <a:pPr lvl="0"/>
            <a:endParaRPr lang="en-US" noProof="0"/>
          </a:p>
        </p:txBody>
      </p:sp>
      <p:sp>
        <p:nvSpPr>
          <p:cNvPr id="4" name="Rectangle 7">
            <a:extLst>
              <a:ext uri="{FF2B5EF4-FFF2-40B4-BE49-F238E27FC236}">
                <a16:creationId xmlns:a16="http://schemas.microsoft.com/office/drawing/2014/main" id="{319BFF94-A2E6-463D-9CDC-8E827CEBD1A2}"/>
              </a:ext>
            </a:extLst>
          </p:cNvPr>
          <p:cNvSpPr>
            <a:spLocks noGrp="1" noChangeArrowheads="1"/>
          </p:cNvSpPr>
          <p:nvPr>
            <p:ph type="sldNum" sz="quarter" idx="10"/>
          </p:nvPr>
        </p:nvSpPr>
        <p:spPr>
          <a:ln/>
        </p:spPr>
        <p:txBody>
          <a:bodyPr/>
          <a:lstStyle>
            <a:lvl1pPr>
              <a:defRPr/>
            </a:lvl1pPr>
          </a:lstStyle>
          <a:p>
            <a:pPr>
              <a:defRPr/>
            </a:pPr>
            <a:fld id="{014176DD-09D0-48C9-A671-1A0B1FA3A039}" type="slidenum">
              <a:rPr lang="en-US" altLang="en-US"/>
              <a:pPr>
                <a:defRPr/>
              </a:pPr>
              <a:t>‹#›</a:t>
            </a:fld>
            <a:endParaRPr lang="en-US" altLang="en-US"/>
          </a:p>
        </p:txBody>
      </p:sp>
    </p:spTree>
    <p:extLst>
      <p:ext uri="{BB962C8B-B14F-4D97-AF65-F5344CB8AC3E}">
        <p14:creationId xmlns:p14="http://schemas.microsoft.com/office/powerpoint/2010/main" val="14225790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719667" y="302591"/>
            <a:ext cx="10752667" cy="1007222"/>
          </a:xfrm>
        </p:spPr>
        <p:txBody>
          <a:bodyPr/>
          <a:lstStyle/>
          <a:p>
            <a:r>
              <a:rPr lang="en-US"/>
              <a:t>Click to edit Master title style</a:t>
            </a:r>
          </a:p>
        </p:txBody>
      </p:sp>
      <p:sp>
        <p:nvSpPr>
          <p:cNvPr id="3" name="SmartArt Placeholder 2"/>
          <p:cNvSpPr>
            <a:spLocks noGrp="1"/>
          </p:cNvSpPr>
          <p:nvPr>
            <p:ph type="dgm" idx="1"/>
          </p:nvPr>
        </p:nvSpPr>
        <p:spPr>
          <a:xfrm>
            <a:off x="719667" y="1390223"/>
            <a:ext cx="10752667" cy="4352639"/>
          </a:xfrm>
        </p:spPr>
        <p:txBody>
          <a:bodyPr/>
          <a:lstStyle/>
          <a:p>
            <a:pPr lvl="0"/>
            <a:endParaRPr lang="en-US" noProof="0"/>
          </a:p>
        </p:txBody>
      </p:sp>
      <p:sp>
        <p:nvSpPr>
          <p:cNvPr id="4" name="Rectangle 7">
            <a:extLst>
              <a:ext uri="{FF2B5EF4-FFF2-40B4-BE49-F238E27FC236}">
                <a16:creationId xmlns:a16="http://schemas.microsoft.com/office/drawing/2014/main" id="{19C4E748-BD5E-4500-A0A3-940FAFB1A983}"/>
              </a:ext>
            </a:extLst>
          </p:cNvPr>
          <p:cNvSpPr>
            <a:spLocks noGrp="1" noChangeArrowheads="1"/>
          </p:cNvSpPr>
          <p:nvPr>
            <p:ph type="sldNum" sz="quarter" idx="10"/>
          </p:nvPr>
        </p:nvSpPr>
        <p:spPr>
          <a:ln/>
        </p:spPr>
        <p:txBody>
          <a:bodyPr/>
          <a:lstStyle>
            <a:lvl1pPr>
              <a:defRPr/>
            </a:lvl1pPr>
          </a:lstStyle>
          <a:p>
            <a:pPr>
              <a:defRPr/>
            </a:pPr>
            <a:fld id="{1CEF59E5-E7EA-44C7-A5D2-E3D1E50AE5F0}" type="slidenum">
              <a:rPr lang="en-US" altLang="en-US"/>
              <a:pPr>
                <a:defRPr/>
              </a:pPr>
              <a:t>‹#›</a:t>
            </a:fld>
            <a:endParaRPr lang="en-US" altLang="en-US"/>
          </a:p>
        </p:txBody>
      </p:sp>
    </p:spTree>
    <p:extLst>
      <p:ext uri="{BB962C8B-B14F-4D97-AF65-F5344CB8AC3E}">
        <p14:creationId xmlns:p14="http://schemas.microsoft.com/office/powerpoint/2010/main" val="714287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E03826-B64F-4B36-B1C7-50EDDD88D121}"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CFD6-75AD-47FB-AB4C-BD9806BAA618}" type="slidenum">
              <a:rPr lang="en-US" smtClean="0"/>
              <a:t>‹#›</a:t>
            </a:fld>
            <a:endParaRPr lang="en-US"/>
          </a:p>
        </p:txBody>
      </p:sp>
    </p:spTree>
    <p:extLst>
      <p:ext uri="{BB962C8B-B14F-4D97-AF65-F5344CB8AC3E}">
        <p14:creationId xmlns:p14="http://schemas.microsoft.com/office/powerpoint/2010/main" val="7041807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7">
            <a:extLst>
              <a:ext uri="{FF2B5EF4-FFF2-40B4-BE49-F238E27FC236}">
                <a16:creationId xmlns:a16="http://schemas.microsoft.com/office/drawing/2014/main" id="{C381829E-E621-4C3A-ABA3-37822423D48A}"/>
              </a:ext>
            </a:extLst>
          </p:cNvPr>
          <p:cNvSpPr>
            <a:spLocks noGrp="1" noChangeArrowheads="1"/>
          </p:cNvSpPr>
          <p:nvPr>
            <p:ph type="sldNum" sz="quarter" idx="10"/>
          </p:nvPr>
        </p:nvSpPr>
        <p:spPr>
          <a:ln/>
        </p:spPr>
        <p:txBody>
          <a:bodyPr/>
          <a:lstStyle>
            <a:lvl1pPr>
              <a:defRPr/>
            </a:lvl1pPr>
          </a:lstStyle>
          <a:p>
            <a:pPr>
              <a:defRPr/>
            </a:pPr>
            <a:fld id="{C82CDD78-F8FB-467B-AE71-CB7F6EC6FE46}" type="slidenum">
              <a:rPr lang="en-US" altLang="en-US"/>
              <a:pPr>
                <a:defRPr/>
              </a:pPr>
              <a:t>‹#›</a:t>
            </a:fld>
            <a:endParaRPr lang="en-US" altLang="en-US"/>
          </a:p>
        </p:txBody>
      </p:sp>
    </p:spTree>
    <p:extLst>
      <p:ext uri="{BB962C8B-B14F-4D97-AF65-F5344CB8AC3E}">
        <p14:creationId xmlns:p14="http://schemas.microsoft.com/office/powerpoint/2010/main" val="20599716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9667" y="301626"/>
            <a:ext cx="10752667" cy="823913"/>
          </a:xfrm>
        </p:spPr>
        <p:txBody>
          <a:bodyPr/>
          <a:lstStyle/>
          <a:p>
            <a:r>
              <a:rPr lang="en-US"/>
              <a:t>Click to edit Master title style</a:t>
            </a:r>
          </a:p>
        </p:txBody>
      </p:sp>
      <p:sp>
        <p:nvSpPr>
          <p:cNvPr id="3" name="Text Placeholder 2"/>
          <p:cNvSpPr>
            <a:spLocks noGrp="1"/>
          </p:cNvSpPr>
          <p:nvPr>
            <p:ph type="body" sz="half" idx="1"/>
          </p:nvPr>
        </p:nvSpPr>
        <p:spPr>
          <a:xfrm>
            <a:off x="719667" y="1490664"/>
            <a:ext cx="5274733" cy="4351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490664"/>
            <a:ext cx="5274733" cy="4351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a:extLst>
              <a:ext uri="{FF2B5EF4-FFF2-40B4-BE49-F238E27FC236}">
                <a16:creationId xmlns:a16="http://schemas.microsoft.com/office/drawing/2014/main" id="{1953CC4E-2D93-4F1A-99A0-A8C1E1F56189}"/>
              </a:ext>
            </a:extLst>
          </p:cNvPr>
          <p:cNvSpPr>
            <a:spLocks noGrp="1" noChangeArrowheads="1"/>
          </p:cNvSpPr>
          <p:nvPr>
            <p:ph type="sldNum" sz="quarter" idx="10"/>
          </p:nvPr>
        </p:nvSpPr>
        <p:spPr>
          <a:ln/>
        </p:spPr>
        <p:txBody>
          <a:bodyPr/>
          <a:lstStyle>
            <a:lvl1pPr>
              <a:defRPr/>
            </a:lvl1pPr>
          </a:lstStyle>
          <a:p>
            <a:pPr>
              <a:defRPr/>
            </a:pPr>
            <a:fld id="{26BDF900-76B5-4FA2-9F58-E9C93BC9AC79}" type="slidenum">
              <a:rPr lang="en-US" altLang="en-US"/>
              <a:pPr>
                <a:defRPr/>
              </a:pPr>
              <a:t>‹#›</a:t>
            </a:fld>
            <a:endParaRPr lang="en-US" altLang="en-US"/>
          </a:p>
        </p:txBody>
      </p:sp>
    </p:spTree>
    <p:extLst>
      <p:ext uri="{BB962C8B-B14F-4D97-AF65-F5344CB8AC3E}">
        <p14:creationId xmlns:p14="http://schemas.microsoft.com/office/powerpoint/2010/main" val="26690708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6B11A749-6ACE-4B0D-99CB-4D84AEB57C81}"/>
              </a:ext>
            </a:extLst>
          </p:cNvPr>
          <p:cNvCxnSpPr/>
          <p:nvPr userDrawn="1"/>
        </p:nvCxnSpPr>
        <p:spPr>
          <a:xfrm>
            <a:off x="0" y="1412875"/>
            <a:ext cx="12192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240704" y="196850"/>
            <a:ext cx="11447839" cy="1143000"/>
          </a:xfrm>
        </p:spPr>
        <p:txBody>
          <a:bodyPr>
            <a:normAutofit/>
          </a:bodyPr>
          <a:lstStyle>
            <a:lvl1pPr algn="l">
              <a:defRPr sz="3800">
                <a:solidFill>
                  <a:schemeClr val="accent6">
                    <a:lumMod val="75000"/>
                  </a:schemeClr>
                </a:solidFill>
                <a:latin typeface="Helvetica" pitchFamily="34" charset="0"/>
              </a:defRPr>
            </a:lvl1pPr>
          </a:lstStyle>
          <a:p>
            <a:r>
              <a:rPr lang="en-US" dirty="0"/>
              <a:t>Click to edit Master title style</a:t>
            </a:r>
            <a:endParaRPr lang="en-GB" dirty="0"/>
          </a:p>
        </p:txBody>
      </p:sp>
      <p:sp>
        <p:nvSpPr>
          <p:cNvPr id="4" name="Slide Number Placeholder 4">
            <a:extLst>
              <a:ext uri="{FF2B5EF4-FFF2-40B4-BE49-F238E27FC236}">
                <a16:creationId xmlns:a16="http://schemas.microsoft.com/office/drawing/2014/main" id="{E0B8FE62-0C94-43C3-8880-9E05E34D1E72}"/>
              </a:ext>
            </a:extLst>
          </p:cNvPr>
          <p:cNvSpPr>
            <a:spLocks noGrp="1"/>
          </p:cNvSpPr>
          <p:nvPr>
            <p:ph type="sldNum" sz="quarter" idx="10"/>
          </p:nvPr>
        </p:nvSpPr>
        <p:spPr/>
        <p:txBody>
          <a:bodyPr/>
          <a:lstStyle>
            <a:lvl1pPr>
              <a:defRPr/>
            </a:lvl1pPr>
          </a:lstStyle>
          <a:p>
            <a:pPr>
              <a:defRPr/>
            </a:pPr>
            <a:fld id="{0ACD32E3-C9CC-4640-BE74-2CC38BC9FF7B}" type="slidenum">
              <a:rPr lang="en-GB" altLang="en-US"/>
              <a:pPr>
                <a:defRPr/>
              </a:pPr>
              <a:t>‹#›</a:t>
            </a:fld>
            <a:endParaRPr lang="en-GB" altLang="en-US"/>
          </a:p>
        </p:txBody>
      </p:sp>
    </p:spTree>
    <p:extLst>
      <p:ext uri="{BB962C8B-B14F-4D97-AF65-F5344CB8AC3E}">
        <p14:creationId xmlns:p14="http://schemas.microsoft.com/office/powerpoint/2010/main" val="38418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E03826-B64F-4B36-B1C7-50EDDD88D121}"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1CFD6-75AD-47FB-AB4C-BD9806BAA618}" type="slidenum">
              <a:rPr lang="en-US" smtClean="0"/>
              <a:t>‹#›</a:t>
            </a:fld>
            <a:endParaRPr lang="en-US"/>
          </a:p>
        </p:txBody>
      </p:sp>
    </p:spTree>
    <p:extLst>
      <p:ext uri="{BB962C8B-B14F-4D97-AF65-F5344CB8AC3E}">
        <p14:creationId xmlns:p14="http://schemas.microsoft.com/office/powerpoint/2010/main" val="3769567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E03826-B64F-4B36-B1C7-50EDDD88D121}" type="datetimeFigureOut">
              <a:rPr lang="en-US" smtClean="0"/>
              <a:t>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01CFD6-75AD-47FB-AB4C-BD9806BAA618}" type="slidenum">
              <a:rPr lang="en-US" smtClean="0"/>
              <a:t>‹#›</a:t>
            </a:fld>
            <a:endParaRPr lang="en-US"/>
          </a:p>
        </p:txBody>
      </p:sp>
    </p:spTree>
    <p:extLst>
      <p:ext uri="{BB962C8B-B14F-4D97-AF65-F5344CB8AC3E}">
        <p14:creationId xmlns:p14="http://schemas.microsoft.com/office/powerpoint/2010/main" val="3536256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E03826-B64F-4B36-B1C7-50EDDD88D121}" type="datetimeFigureOut">
              <a:rPr lang="en-US" smtClean="0"/>
              <a:t>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01CFD6-75AD-47FB-AB4C-BD9806BAA618}" type="slidenum">
              <a:rPr lang="en-US" smtClean="0"/>
              <a:t>‹#›</a:t>
            </a:fld>
            <a:endParaRPr lang="en-US"/>
          </a:p>
        </p:txBody>
      </p:sp>
    </p:spTree>
    <p:extLst>
      <p:ext uri="{BB962C8B-B14F-4D97-AF65-F5344CB8AC3E}">
        <p14:creationId xmlns:p14="http://schemas.microsoft.com/office/powerpoint/2010/main" val="362720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03826-B64F-4B36-B1C7-50EDDD88D121}" type="datetimeFigureOut">
              <a:rPr lang="en-US" smtClean="0"/>
              <a:t>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01CFD6-75AD-47FB-AB4C-BD9806BAA618}" type="slidenum">
              <a:rPr lang="en-US" smtClean="0"/>
              <a:t>‹#›</a:t>
            </a:fld>
            <a:endParaRPr lang="en-US"/>
          </a:p>
        </p:txBody>
      </p:sp>
    </p:spTree>
    <p:extLst>
      <p:ext uri="{BB962C8B-B14F-4D97-AF65-F5344CB8AC3E}">
        <p14:creationId xmlns:p14="http://schemas.microsoft.com/office/powerpoint/2010/main" val="1181659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E03826-B64F-4B36-B1C7-50EDDD88D121}"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1CFD6-75AD-47FB-AB4C-BD9806BAA618}" type="slidenum">
              <a:rPr lang="en-US" smtClean="0"/>
              <a:t>‹#›</a:t>
            </a:fld>
            <a:endParaRPr lang="en-US"/>
          </a:p>
        </p:txBody>
      </p:sp>
    </p:spTree>
    <p:extLst>
      <p:ext uri="{BB962C8B-B14F-4D97-AF65-F5344CB8AC3E}">
        <p14:creationId xmlns:p14="http://schemas.microsoft.com/office/powerpoint/2010/main" val="2756960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8E03826-B64F-4B36-B1C7-50EDDD88D121}"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1CFD6-75AD-47FB-AB4C-BD9806BAA618}" type="slidenum">
              <a:rPr lang="en-US" smtClean="0"/>
              <a:t>‹#›</a:t>
            </a:fld>
            <a:endParaRPr lang="en-US"/>
          </a:p>
        </p:txBody>
      </p:sp>
    </p:spTree>
    <p:extLst>
      <p:ext uri="{BB962C8B-B14F-4D97-AF65-F5344CB8AC3E}">
        <p14:creationId xmlns:p14="http://schemas.microsoft.com/office/powerpoint/2010/main" val="278042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8E03826-B64F-4B36-B1C7-50EDDD88D121}" type="datetimeFigureOut">
              <a:rPr lang="en-US" smtClean="0"/>
              <a:t>1/28/2018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D01CFD6-75AD-47FB-AB4C-BD9806BAA618}" type="slidenum">
              <a:rPr lang="en-US" smtClean="0"/>
              <a:t>‹#›</a:t>
            </a:fld>
            <a:endParaRPr lang="en-US"/>
          </a:p>
        </p:txBody>
      </p:sp>
    </p:spTree>
    <p:extLst>
      <p:ext uri="{BB962C8B-B14F-4D97-AF65-F5344CB8AC3E}">
        <p14:creationId xmlns:p14="http://schemas.microsoft.com/office/powerpoint/2010/main" val="1514228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2050" name="Picture 2" descr="Logo">
            <a:extLst>
              <a:ext uri="{FF2B5EF4-FFF2-40B4-BE49-F238E27FC236}">
                <a16:creationId xmlns:a16="http://schemas.microsoft.com/office/drawing/2014/main" id="{A36721CA-3DE9-4D63-8D1B-5A22EC8D5F97}"/>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gray">
          <a:xfrm>
            <a:off x="10818284" y="6321425"/>
            <a:ext cx="1056216"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a:extLst>
              <a:ext uri="{FF2B5EF4-FFF2-40B4-BE49-F238E27FC236}">
                <a16:creationId xmlns:a16="http://schemas.microsoft.com/office/drawing/2014/main" id="{EA8E70EB-44A8-4FAB-A272-7A289492A4B3}"/>
              </a:ext>
            </a:extLst>
          </p:cNvPr>
          <p:cNvSpPr>
            <a:spLocks noGrp="1" noChangeArrowheads="1"/>
          </p:cNvSpPr>
          <p:nvPr>
            <p:ph type="title"/>
          </p:nvPr>
        </p:nvSpPr>
        <p:spPr bwMode="gray">
          <a:xfrm>
            <a:off x="719667" y="301626"/>
            <a:ext cx="10752667"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Mastertitelformat bearbeiten</a:t>
            </a:r>
          </a:p>
        </p:txBody>
      </p:sp>
      <p:sp>
        <p:nvSpPr>
          <p:cNvPr id="2052" name="Rectangle 4">
            <a:extLst>
              <a:ext uri="{FF2B5EF4-FFF2-40B4-BE49-F238E27FC236}">
                <a16:creationId xmlns:a16="http://schemas.microsoft.com/office/drawing/2014/main" id="{DE484995-952A-47F8-9D1E-749374947692}"/>
              </a:ext>
            </a:extLst>
          </p:cNvPr>
          <p:cNvSpPr>
            <a:spLocks noGrp="1" noChangeArrowheads="1"/>
          </p:cNvSpPr>
          <p:nvPr>
            <p:ph type="body" idx="1"/>
          </p:nvPr>
        </p:nvSpPr>
        <p:spPr bwMode="gray">
          <a:xfrm>
            <a:off x="719667" y="1490664"/>
            <a:ext cx="10752667"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Mastertextformat bearbeiten</a:t>
            </a:r>
          </a:p>
          <a:p>
            <a:pPr lvl="1"/>
            <a:r>
              <a:rPr lang="en-US" altLang="en-US"/>
              <a:t>Zweite Ebene</a:t>
            </a:r>
          </a:p>
          <a:p>
            <a:pPr lvl="2"/>
            <a:r>
              <a:rPr lang="en-US" altLang="en-US"/>
              <a:t>Dritte Ebene</a:t>
            </a:r>
          </a:p>
          <a:p>
            <a:pPr lvl="3"/>
            <a:r>
              <a:rPr lang="en-US" altLang="en-US"/>
              <a:t>Vierte Ebene</a:t>
            </a:r>
          </a:p>
          <a:p>
            <a:pPr lvl="4"/>
            <a:r>
              <a:rPr lang="en-US" altLang="en-US"/>
              <a:t>Fünfte Ebene</a:t>
            </a:r>
          </a:p>
        </p:txBody>
      </p:sp>
      <p:sp>
        <p:nvSpPr>
          <p:cNvPr id="465927" name="Rectangle 7">
            <a:extLst>
              <a:ext uri="{FF2B5EF4-FFF2-40B4-BE49-F238E27FC236}">
                <a16:creationId xmlns:a16="http://schemas.microsoft.com/office/drawing/2014/main" id="{8605516D-08A2-4C94-B121-70A320B8AA1F}"/>
              </a:ext>
            </a:extLst>
          </p:cNvPr>
          <p:cNvSpPr>
            <a:spLocks noGrp="1" noChangeArrowheads="1"/>
          </p:cNvSpPr>
          <p:nvPr>
            <p:ph type="sldNum" sz="quarter" idx="4"/>
          </p:nvPr>
        </p:nvSpPr>
        <p:spPr bwMode="gray">
          <a:xfrm>
            <a:off x="719667" y="6394450"/>
            <a:ext cx="768351" cy="166688"/>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defRPr sz="1000">
                <a:solidFill>
                  <a:srgbClr val="E1000F"/>
                </a:solidFill>
              </a:defRPr>
            </a:lvl1pPr>
          </a:lstStyle>
          <a:p>
            <a:pPr>
              <a:defRPr/>
            </a:pPr>
            <a:fld id="{2B9E8D68-7758-4EDB-B96B-F2C65BD44CA0}" type="slidenum">
              <a:rPr lang="en-US" altLang="en-US"/>
              <a:pPr>
                <a:defRPr/>
              </a:pPr>
              <a:t>‹#›</a:t>
            </a:fld>
            <a:endParaRPr lang="en-US" altLang="en-US"/>
          </a:p>
        </p:txBody>
      </p:sp>
      <p:sp>
        <p:nvSpPr>
          <p:cNvPr id="2054" name="Line 8">
            <a:extLst>
              <a:ext uri="{FF2B5EF4-FFF2-40B4-BE49-F238E27FC236}">
                <a16:creationId xmlns:a16="http://schemas.microsoft.com/office/drawing/2014/main" id="{2D98627D-1DAE-47BF-89E3-F351A045E251}"/>
              </a:ext>
            </a:extLst>
          </p:cNvPr>
          <p:cNvSpPr>
            <a:spLocks noChangeShapeType="1"/>
          </p:cNvSpPr>
          <p:nvPr/>
        </p:nvSpPr>
        <p:spPr bwMode="gray">
          <a:xfrm>
            <a:off x="0" y="6237288"/>
            <a:ext cx="121920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en-US" sz="1800"/>
          </a:p>
        </p:txBody>
      </p:sp>
    </p:spTree>
    <p:extLst>
      <p:ext uri="{BB962C8B-B14F-4D97-AF65-F5344CB8AC3E}">
        <p14:creationId xmlns:p14="http://schemas.microsoft.com/office/powerpoint/2010/main" val="413700649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p:txStyles>
    <p:titleStyle>
      <a:lvl1pPr algn="l" rtl="0" eaLnBrk="0" fontAlgn="base" hangingPunct="0">
        <a:lnSpc>
          <a:spcPct val="95000"/>
        </a:lnSpc>
        <a:spcBef>
          <a:spcPct val="0"/>
        </a:spcBef>
        <a:spcAft>
          <a:spcPct val="0"/>
        </a:spcAft>
        <a:defRPr sz="2600" b="1">
          <a:solidFill>
            <a:schemeClr val="tx2"/>
          </a:solidFill>
          <a:latin typeface="+mj-lt"/>
          <a:ea typeface="MS PGothic" pitchFamily="34" charset="-128"/>
          <a:cs typeface="+mj-cs"/>
        </a:defRPr>
      </a:lvl1pPr>
      <a:lvl2pPr algn="l" rtl="0" eaLnBrk="0" fontAlgn="base" hangingPunct="0">
        <a:lnSpc>
          <a:spcPct val="95000"/>
        </a:lnSpc>
        <a:spcBef>
          <a:spcPct val="0"/>
        </a:spcBef>
        <a:spcAft>
          <a:spcPct val="0"/>
        </a:spcAft>
        <a:defRPr sz="2600" b="1">
          <a:solidFill>
            <a:schemeClr val="tx2"/>
          </a:solidFill>
          <a:latin typeface="Arial" charset="0"/>
          <a:ea typeface="MS PGothic" pitchFamily="34" charset="-128"/>
          <a:cs typeface="Arial" charset="0"/>
        </a:defRPr>
      </a:lvl2pPr>
      <a:lvl3pPr algn="l" rtl="0" eaLnBrk="0" fontAlgn="base" hangingPunct="0">
        <a:lnSpc>
          <a:spcPct val="95000"/>
        </a:lnSpc>
        <a:spcBef>
          <a:spcPct val="0"/>
        </a:spcBef>
        <a:spcAft>
          <a:spcPct val="0"/>
        </a:spcAft>
        <a:defRPr sz="2600" b="1">
          <a:solidFill>
            <a:schemeClr val="tx2"/>
          </a:solidFill>
          <a:latin typeface="Arial" charset="0"/>
          <a:ea typeface="MS PGothic" pitchFamily="34" charset="-128"/>
          <a:cs typeface="Arial" charset="0"/>
        </a:defRPr>
      </a:lvl3pPr>
      <a:lvl4pPr algn="l" rtl="0" eaLnBrk="0" fontAlgn="base" hangingPunct="0">
        <a:lnSpc>
          <a:spcPct val="95000"/>
        </a:lnSpc>
        <a:spcBef>
          <a:spcPct val="0"/>
        </a:spcBef>
        <a:spcAft>
          <a:spcPct val="0"/>
        </a:spcAft>
        <a:defRPr sz="2600" b="1">
          <a:solidFill>
            <a:schemeClr val="tx2"/>
          </a:solidFill>
          <a:latin typeface="Arial" charset="0"/>
          <a:ea typeface="MS PGothic" pitchFamily="34" charset="-128"/>
          <a:cs typeface="Arial" charset="0"/>
        </a:defRPr>
      </a:lvl4pPr>
      <a:lvl5pPr algn="l" rtl="0" eaLnBrk="0" fontAlgn="base" hangingPunct="0">
        <a:lnSpc>
          <a:spcPct val="95000"/>
        </a:lnSpc>
        <a:spcBef>
          <a:spcPct val="0"/>
        </a:spcBef>
        <a:spcAft>
          <a:spcPct val="0"/>
        </a:spcAft>
        <a:defRPr sz="2600" b="1">
          <a:solidFill>
            <a:schemeClr val="tx2"/>
          </a:solidFill>
          <a:latin typeface="Arial" charset="0"/>
          <a:ea typeface="MS PGothic" pitchFamily="34" charset="-128"/>
          <a:cs typeface="Arial" charset="0"/>
        </a:defRPr>
      </a:lvl5pPr>
      <a:lvl6pPr marL="457200" algn="l" rtl="0" fontAlgn="base">
        <a:lnSpc>
          <a:spcPct val="95000"/>
        </a:lnSpc>
        <a:spcBef>
          <a:spcPct val="0"/>
        </a:spcBef>
        <a:spcAft>
          <a:spcPct val="0"/>
        </a:spcAft>
        <a:defRPr sz="2600" b="1">
          <a:solidFill>
            <a:schemeClr val="tx2"/>
          </a:solidFill>
          <a:latin typeface="Arial" charset="0"/>
          <a:ea typeface="ＭＳ Ｐゴシック" charset="0"/>
          <a:cs typeface="Arial" charset="0"/>
        </a:defRPr>
      </a:lvl6pPr>
      <a:lvl7pPr marL="914400" algn="l" rtl="0" fontAlgn="base">
        <a:lnSpc>
          <a:spcPct val="95000"/>
        </a:lnSpc>
        <a:spcBef>
          <a:spcPct val="0"/>
        </a:spcBef>
        <a:spcAft>
          <a:spcPct val="0"/>
        </a:spcAft>
        <a:defRPr sz="2600" b="1">
          <a:solidFill>
            <a:schemeClr val="tx2"/>
          </a:solidFill>
          <a:latin typeface="Arial" charset="0"/>
          <a:ea typeface="ＭＳ Ｐゴシック" charset="0"/>
          <a:cs typeface="Arial" charset="0"/>
        </a:defRPr>
      </a:lvl7pPr>
      <a:lvl8pPr marL="1371600" algn="l" rtl="0" fontAlgn="base">
        <a:lnSpc>
          <a:spcPct val="95000"/>
        </a:lnSpc>
        <a:spcBef>
          <a:spcPct val="0"/>
        </a:spcBef>
        <a:spcAft>
          <a:spcPct val="0"/>
        </a:spcAft>
        <a:defRPr sz="2600" b="1">
          <a:solidFill>
            <a:schemeClr val="tx2"/>
          </a:solidFill>
          <a:latin typeface="Arial" charset="0"/>
          <a:ea typeface="ＭＳ Ｐゴシック" charset="0"/>
          <a:cs typeface="Arial" charset="0"/>
        </a:defRPr>
      </a:lvl8pPr>
      <a:lvl9pPr marL="1828800" algn="l" rtl="0" fontAlgn="base">
        <a:lnSpc>
          <a:spcPct val="95000"/>
        </a:lnSpc>
        <a:spcBef>
          <a:spcPct val="0"/>
        </a:spcBef>
        <a:spcAft>
          <a:spcPct val="0"/>
        </a:spcAft>
        <a:defRPr sz="2600" b="1">
          <a:solidFill>
            <a:schemeClr val="tx2"/>
          </a:solidFill>
          <a:latin typeface="Arial" charset="0"/>
          <a:ea typeface="ＭＳ Ｐゴシック" charset="0"/>
          <a:cs typeface="Arial" charset="0"/>
        </a:defRPr>
      </a:lvl9pPr>
    </p:titleStyle>
    <p:bodyStyle>
      <a:lvl1pPr marL="266700" indent="-266700" algn="l" rtl="0" eaLnBrk="0" fontAlgn="base" hangingPunct="0">
        <a:lnSpc>
          <a:spcPct val="105000"/>
        </a:lnSpc>
        <a:spcBef>
          <a:spcPct val="0"/>
        </a:spcBef>
        <a:spcAft>
          <a:spcPct val="0"/>
        </a:spcAft>
        <a:buClr>
          <a:schemeClr val="tx2"/>
        </a:buClr>
        <a:buSzPct val="120000"/>
        <a:buChar char="•"/>
        <a:defRPr sz="2000">
          <a:solidFill>
            <a:schemeClr val="tx1"/>
          </a:solidFill>
          <a:latin typeface="+mn-lt"/>
          <a:ea typeface="MS PGothic" pitchFamily="34" charset="-128"/>
          <a:cs typeface="+mn-cs"/>
        </a:defRPr>
      </a:lvl1pPr>
      <a:lvl2pPr marL="530225" indent="-261938" algn="l" rtl="0" eaLnBrk="0" fontAlgn="base" hangingPunct="0">
        <a:lnSpc>
          <a:spcPct val="105000"/>
        </a:lnSpc>
        <a:spcBef>
          <a:spcPct val="0"/>
        </a:spcBef>
        <a:spcAft>
          <a:spcPct val="0"/>
        </a:spcAft>
        <a:buClr>
          <a:schemeClr val="tx2"/>
        </a:buClr>
        <a:buSzPct val="120000"/>
        <a:buChar char="•"/>
        <a:defRPr sz="2000">
          <a:solidFill>
            <a:schemeClr val="tx1"/>
          </a:solidFill>
          <a:latin typeface="+mn-lt"/>
          <a:ea typeface="MS PGothic" pitchFamily="34" charset="-128"/>
          <a:cs typeface="+mn-cs"/>
        </a:defRPr>
      </a:lvl2pPr>
      <a:lvl3pPr marL="806450" indent="-274638" algn="l" rtl="0" eaLnBrk="0" fontAlgn="base" hangingPunct="0">
        <a:lnSpc>
          <a:spcPct val="105000"/>
        </a:lnSpc>
        <a:spcBef>
          <a:spcPct val="0"/>
        </a:spcBef>
        <a:spcAft>
          <a:spcPct val="0"/>
        </a:spcAft>
        <a:buClr>
          <a:schemeClr val="tx2"/>
        </a:buClr>
        <a:buSzPct val="120000"/>
        <a:buChar char="•"/>
        <a:defRPr sz="2000">
          <a:solidFill>
            <a:schemeClr val="tx1"/>
          </a:solidFill>
          <a:latin typeface="+mn-lt"/>
          <a:ea typeface="MS PGothic" pitchFamily="34" charset="-128"/>
          <a:cs typeface="+mn-cs"/>
        </a:defRPr>
      </a:lvl3pPr>
      <a:lvl4pPr marL="1073150" indent="-265113" algn="l" rtl="0" eaLnBrk="0" fontAlgn="base" hangingPunct="0">
        <a:lnSpc>
          <a:spcPct val="105000"/>
        </a:lnSpc>
        <a:spcBef>
          <a:spcPct val="0"/>
        </a:spcBef>
        <a:spcAft>
          <a:spcPct val="0"/>
        </a:spcAft>
        <a:buClr>
          <a:schemeClr val="tx2"/>
        </a:buClr>
        <a:buSzPct val="120000"/>
        <a:buChar char="•"/>
        <a:defRPr sz="2000">
          <a:solidFill>
            <a:schemeClr val="tx1"/>
          </a:solidFill>
          <a:latin typeface="+mn-lt"/>
          <a:ea typeface="MS PGothic" pitchFamily="34" charset="-128"/>
          <a:cs typeface="+mn-cs"/>
        </a:defRPr>
      </a:lvl4pPr>
      <a:lvl5pPr marL="1339850" indent="-265113" algn="l" rtl="0" eaLnBrk="0" fontAlgn="base" hangingPunct="0">
        <a:lnSpc>
          <a:spcPct val="105000"/>
        </a:lnSpc>
        <a:spcBef>
          <a:spcPct val="0"/>
        </a:spcBef>
        <a:spcAft>
          <a:spcPct val="0"/>
        </a:spcAft>
        <a:buClr>
          <a:schemeClr val="tx2"/>
        </a:buClr>
        <a:buSzPct val="120000"/>
        <a:buChar char="•"/>
        <a:defRPr sz="2000">
          <a:solidFill>
            <a:schemeClr val="tx1"/>
          </a:solidFill>
          <a:latin typeface="+mn-lt"/>
          <a:ea typeface="MS PGothic" pitchFamily="34" charset="-128"/>
          <a:cs typeface="+mn-cs"/>
        </a:defRPr>
      </a:lvl5pPr>
      <a:lvl6pPr marL="1797050" indent="-265113" algn="l" rtl="0" fontAlgn="base">
        <a:lnSpc>
          <a:spcPct val="105000"/>
        </a:lnSpc>
        <a:spcBef>
          <a:spcPct val="0"/>
        </a:spcBef>
        <a:spcAft>
          <a:spcPct val="0"/>
        </a:spcAft>
        <a:buClr>
          <a:schemeClr val="tx2"/>
        </a:buClr>
        <a:buSzPct val="120000"/>
        <a:buChar char="•"/>
        <a:defRPr sz="2000">
          <a:solidFill>
            <a:schemeClr val="tx1"/>
          </a:solidFill>
          <a:latin typeface="+mn-lt"/>
          <a:ea typeface="Arial" charset="0"/>
          <a:cs typeface="+mn-cs"/>
        </a:defRPr>
      </a:lvl6pPr>
      <a:lvl7pPr marL="2254250" indent="-265113" algn="l" rtl="0" fontAlgn="base">
        <a:lnSpc>
          <a:spcPct val="105000"/>
        </a:lnSpc>
        <a:spcBef>
          <a:spcPct val="0"/>
        </a:spcBef>
        <a:spcAft>
          <a:spcPct val="0"/>
        </a:spcAft>
        <a:buClr>
          <a:schemeClr val="tx2"/>
        </a:buClr>
        <a:buSzPct val="120000"/>
        <a:buChar char="•"/>
        <a:defRPr sz="2000">
          <a:solidFill>
            <a:schemeClr val="tx1"/>
          </a:solidFill>
          <a:latin typeface="+mn-lt"/>
          <a:ea typeface="Arial" charset="0"/>
          <a:cs typeface="+mn-cs"/>
        </a:defRPr>
      </a:lvl7pPr>
      <a:lvl8pPr marL="2711450" indent="-265113" algn="l" rtl="0" fontAlgn="base">
        <a:lnSpc>
          <a:spcPct val="105000"/>
        </a:lnSpc>
        <a:spcBef>
          <a:spcPct val="0"/>
        </a:spcBef>
        <a:spcAft>
          <a:spcPct val="0"/>
        </a:spcAft>
        <a:buClr>
          <a:schemeClr val="tx2"/>
        </a:buClr>
        <a:buSzPct val="120000"/>
        <a:buChar char="•"/>
        <a:defRPr sz="2000">
          <a:solidFill>
            <a:schemeClr val="tx1"/>
          </a:solidFill>
          <a:latin typeface="+mn-lt"/>
          <a:ea typeface="Arial" charset="0"/>
          <a:cs typeface="+mn-cs"/>
        </a:defRPr>
      </a:lvl8pPr>
      <a:lvl9pPr marL="3168650" indent="-265113" algn="l" rtl="0" fontAlgn="base">
        <a:lnSpc>
          <a:spcPct val="105000"/>
        </a:lnSpc>
        <a:spcBef>
          <a:spcPct val="0"/>
        </a:spcBef>
        <a:spcAft>
          <a:spcPct val="0"/>
        </a:spcAft>
        <a:buClr>
          <a:schemeClr val="tx2"/>
        </a:buClr>
        <a:buSzPct val="120000"/>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16927-0538-497C-B51B-EF448E03E501}"/>
              </a:ext>
            </a:extLst>
          </p:cNvPr>
          <p:cNvSpPr>
            <a:spLocks noGrp="1"/>
          </p:cNvSpPr>
          <p:nvPr>
            <p:ph type="ctrTitle"/>
          </p:nvPr>
        </p:nvSpPr>
        <p:spPr>
          <a:xfrm>
            <a:off x="533400" y="2404534"/>
            <a:ext cx="9179011" cy="1646302"/>
          </a:xfrm>
        </p:spPr>
        <p:txBody>
          <a:bodyPr/>
          <a:lstStyle/>
          <a:p>
            <a:r>
              <a:rPr lang="en-US" sz="6000" b="1" dirty="0"/>
              <a:t>BEHAVIOR BASED SAFETY</a:t>
            </a:r>
          </a:p>
        </p:txBody>
      </p:sp>
      <p:sp>
        <p:nvSpPr>
          <p:cNvPr id="3" name="Subtitle 2">
            <a:extLst>
              <a:ext uri="{FF2B5EF4-FFF2-40B4-BE49-F238E27FC236}">
                <a16:creationId xmlns:a16="http://schemas.microsoft.com/office/drawing/2014/main" id="{77F04900-2A40-4BB7-9959-422E894811A1}"/>
              </a:ext>
            </a:extLst>
          </p:cNvPr>
          <p:cNvSpPr>
            <a:spLocks noGrp="1"/>
          </p:cNvSpPr>
          <p:nvPr>
            <p:ph type="subTitle" idx="1"/>
          </p:nvPr>
        </p:nvSpPr>
        <p:spPr/>
        <p:txBody>
          <a:bodyPr>
            <a:normAutofit fontScale="25000" lnSpcReduction="20000"/>
          </a:bodyPr>
          <a:lstStyle/>
          <a:p>
            <a:r>
              <a:rPr lang="en-US" sz="6700" dirty="0">
                <a:solidFill>
                  <a:srgbClr val="92D050"/>
                </a:solidFill>
              </a:rPr>
              <a:t>WHO DOES IT START WITH</a:t>
            </a:r>
          </a:p>
          <a:p>
            <a:endParaRPr lang="en-US" dirty="0">
              <a:solidFill>
                <a:srgbClr val="92D050"/>
              </a:solidFill>
            </a:endParaRPr>
          </a:p>
          <a:p>
            <a:r>
              <a:rPr lang="en-US" sz="6200" dirty="0">
                <a:solidFill>
                  <a:srgbClr val="92D050"/>
                </a:solidFill>
              </a:rPr>
              <a:t>Presented by:</a:t>
            </a:r>
          </a:p>
          <a:p>
            <a:r>
              <a:rPr lang="en-US" sz="6200" dirty="0">
                <a:solidFill>
                  <a:srgbClr val="92D050"/>
                </a:solidFill>
              </a:rPr>
              <a:t>Tom Dispenza</a:t>
            </a:r>
          </a:p>
        </p:txBody>
      </p:sp>
    </p:spTree>
    <p:extLst>
      <p:ext uri="{BB962C8B-B14F-4D97-AF65-F5344CB8AC3E}">
        <p14:creationId xmlns:p14="http://schemas.microsoft.com/office/powerpoint/2010/main" val="2709255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038D77EB-607B-43F2-9AAC-D6474D5CB7B9}"/>
              </a:ext>
            </a:extLst>
          </p:cNvPr>
          <p:cNvSpPr>
            <a:spLocks noGrp="1"/>
          </p:cNvSpPr>
          <p:nvPr>
            <p:ph type="title"/>
          </p:nvPr>
        </p:nvSpPr>
        <p:spPr>
          <a:xfrm>
            <a:off x="2447782" y="338031"/>
            <a:ext cx="9514702" cy="1320800"/>
          </a:xfrm>
        </p:spPr>
        <p:txBody>
          <a:bodyPr>
            <a:normAutofit/>
          </a:bodyPr>
          <a:lstStyle/>
          <a:p>
            <a:r>
              <a:rPr lang="en-GB" altLang="en-US" b="1" dirty="0"/>
              <a:t>What Has to Change … </a:t>
            </a:r>
            <a:br>
              <a:rPr lang="en-GB" altLang="en-US" b="1" dirty="0"/>
            </a:br>
            <a:r>
              <a:rPr lang="en-GB" altLang="en-US" sz="2000" b="1" dirty="0"/>
              <a:t>The way we talk to one another! </a:t>
            </a:r>
          </a:p>
        </p:txBody>
      </p:sp>
      <p:sp>
        <p:nvSpPr>
          <p:cNvPr id="20" name="AutoShape 3">
            <a:extLst>
              <a:ext uri="{FF2B5EF4-FFF2-40B4-BE49-F238E27FC236}">
                <a16:creationId xmlns:a16="http://schemas.microsoft.com/office/drawing/2014/main" id="{F1566CDA-730E-4D6D-AF0A-7FE6A8A2E023}"/>
              </a:ext>
            </a:extLst>
          </p:cNvPr>
          <p:cNvSpPr>
            <a:spLocks noChangeArrowheads="1"/>
          </p:cNvSpPr>
          <p:nvPr/>
        </p:nvSpPr>
        <p:spPr bwMode="auto">
          <a:xfrm>
            <a:off x="768029" y="3081338"/>
            <a:ext cx="1868487" cy="2895600"/>
          </a:xfrm>
          <a:prstGeom prst="can">
            <a:avLst>
              <a:gd name="adj" fmla="val 24472"/>
            </a:avLst>
          </a:prstGeom>
          <a:noFill/>
          <a:ln w="28575">
            <a:solidFill>
              <a:schemeClr val="tx2"/>
            </a:solidFill>
            <a:round/>
            <a:headEnd/>
            <a:tailEnd/>
          </a:ln>
        </p:spPr>
        <p:txBody>
          <a:bodyPr wrap="none" anchor="ctr"/>
          <a:lstStyle/>
          <a:p>
            <a:pPr eaLnBrk="1" hangingPunct="1">
              <a:spcAft>
                <a:spcPct val="30000"/>
              </a:spcAft>
              <a:buFontTx/>
              <a:buChar char="•"/>
              <a:defRPr/>
            </a:pPr>
            <a:endParaRPr lang="en-US">
              <a:latin typeface="+mj-lt"/>
              <a:cs typeface="Arial" charset="0"/>
            </a:endParaRPr>
          </a:p>
        </p:txBody>
      </p:sp>
      <p:sp>
        <p:nvSpPr>
          <p:cNvPr id="22" name="AutoShape 5">
            <a:extLst>
              <a:ext uri="{FF2B5EF4-FFF2-40B4-BE49-F238E27FC236}">
                <a16:creationId xmlns:a16="http://schemas.microsoft.com/office/drawing/2014/main" id="{B5098B8D-A7BF-4619-8637-1E48A290AA4E}"/>
              </a:ext>
            </a:extLst>
          </p:cNvPr>
          <p:cNvSpPr>
            <a:spLocks noChangeArrowheads="1"/>
          </p:cNvSpPr>
          <p:nvPr/>
        </p:nvSpPr>
        <p:spPr bwMode="auto">
          <a:xfrm>
            <a:off x="4135881" y="3007734"/>
            <a:ext cx="1868487" cy="2895600"/>
          </a:xfrm>
          <a:prstGeom prst="can">
            <a:avLst>
              <a:gd name="adj" fmla="val 24472"/>
            </a:avLst>
          </a:prstGeom>
          <a:noFill/>
          <a:ln w="28575">
            <a:solidFill>
              <a:schemeClr val="tx2"/>
            </a:solidFill>
            <a:round/>
            <a:headEnd/>
            <a:tailEnd/>
          </a:ln>
        </p:spPr>
        <p:txBody>
          <a:bodyPr wrap="none" anchor="ctr"/>
          <a:lstStyle/>
          <a:p>
            <a:pPr eaLnBrk="1" hangingPunct="1">
              <a:spcAft>
                <a:spcPct val="30000"/>
              </a:spcAft>
              <a:buFontTx/>
              <a:buChar char="•"/>
              <a:defRPr/>
            </a:pPr>
            <a:endParaRPr lang="en-US">
              <a:latin typeface="+mj-lt"/>
              <a:cs typeface="Arial" charset="0"/>
            </a:endParaRPr>
          </a:p>
        </p:txBody>
      </p:sp>
      <p:sp>
        <p:nvSpPr>
          <p:cNvPr id="23" name="AutoShape 6">
            <a:extLst>
              <a:ext uri="{FF2B5EF4-FFF2-40B4-BE49-F238E27FC236}">
                <a16:creationId xmlns:a16="http://schemas.microsoft.com/office/drawing/2014/main" id="{63404EE9-5794-4F1C-9A77-C6CE3BDFBDF5}"/>
              </a:ext>
            </a:extLst>
          </p:cNvPr>
          <p:cNvSpPr>
            <a:spLocks noChangeArrowheads="1"/>
          </p:cNvSpPr>
          <p:nvPr/>
        </p:nvSpPr>
        <p:spPr bwMode="auto">
          <a:xfrm>
            <a:off x="4127629" y="3464934"/>
            <a:ext cx="1868487" cy="2438400"/>
          </a:xfrm>
          <a:prstGeom prst="can">
            <a:avLst>
              <a:gd name="adj" fmla="val 23702"/>
            </a:avLst>
          </a:prstGeom>
          <a:solidFill>
            <a:srgbClr val="6700FE"/>
          </a:solidFill>
          <a:ln w="28575">
            <a:solidFill>
              <a:schemeClr val="tx2"/>
            </a:solidFill>
            <a:round/>
            <a:headEnd/>
            <a:tailEnd/>
          </a:ln>
        </p:spPr>
        <p:txBody>
          <a:bodyPr wrap="none" anchor="ctr"/>
          <a:lstStyle/>
          <a:p>
            <a:pPr eaLnBrk="1" hangingPunct="1">
              <a:spcAft>
                <a:spcPct val="30000"/>
              </a:spcAft>
              <a:buFontTx/>
              <a:buChar char="•"/>
              <a:defRPr/>
            </a:pPr>
            <a:endParaRPr lang="en-US" dirty="0">
              <a:latin typeface="+mj-lt"/>
              <a:cs typeface="Arial" charset="0"/>
            </a:endParaRPr>
          </a:p>
        </p:txBody>
      </p:sp>
      <p:sp>
        <p:nvSpPr>
          <p:cNvPr id="24" name="Text Box 7">
            <a:extLst>
              <a:ext uri="{FF2B5EF4-FFF2-40B4-BE49-F238E27FC236}">
                <a16:creationId xmlns:a16="http://schemas.microsoft.com/office/drawing/2014/main" id="{A14E93A1-C2A8-4E96-900B-CAD2B0D2F78F}"/>
              </a:ext>
            </a:extLst>
          </p:cNvPr>
          <p:cNvSpPr txBox="1">
            <a:spLocks noChangeArrowheads="1"/>
          </p:cNvSpPr>
          <p:nvPr/>
        </p:nvSpPr>
        <p:spPr bwMode="auto">
          <a:xfrm>
            <a:off x="0" y="1680520"/>
            <a:ext cx="3529012" cy="1276350"/>
          </a:xfrm>
          <a:prstGeom prst="rect">
            <a:avLst/>
          </a:prstGeom>
          <a:noFill/>
          <a:ln w="9525">
            <a:noFill/>
            <a:miter lim="800000"/>
            <a:headEnd/>
            <a:tailEnd/>
          </a:ln>
        </p:spPr>
        <p:txBody>
          <a:bodyPr lIns="91429" tIns="45714" rIns="91429" bIns="45714">
            <a:spAutoFit/>
          </a:bodyPr>
          <a:lstStyle/>
          <a:p>
            <a:pPr algn="ctr">
              <a:spcBef>
                <a:spcPts val="600"/>
              </a:spcBef>
              <a:defRPr/>
            </a:pPr>
            <a:r>
              <a:rPr lang="en-GB" sz="2400" b="1" i="1" dirty="0">
                <a:solidFill>
                  <a:srgbClr val="FF6600"/>
                </a:solidFill>
                <a:latin typeface="+mj-lt"/>
                <a:cs typeface="Helvetica" pitchFamily="34" charset="0"/>
              </a:rPr>
              <a:t>‘Empty Barrel’</a:t>
            </a:r>
            <a:endParaRPr lang="en-GB" sz="2400" b="1" i="1" dirty="0">
              <a:latin typeface="+mj-lt"/>
              <a:cs typeface="Helvetica" pitchFamily="34" charset="0"/>
            </a:endParaRPr>
          </a:p>
          <a:p>
            <a:pPr algn="ctr">
              <a:spcBef>
                <a:spcPts val="600"/>
              </a:spcBef>
              <a:defRPr/>
            </a:pPr>
            <a:r>
              <a:rPr lang="en-GB" sz="2400" i="1" dirty="0">
                <a:latin typeface="+mj-lt"/>
                <a:cs typeface="Helvetica" pitchFamily="34" charset="0"/>
              </a:rPr>
              <a:t>Little knowledge/experience</a:t>
            </a:r>
          </a:p>
        </p:txBody>
      </p:sp>
      <p:sp>
        <p:nvSpPr>
          <p:cNvPr id="25" name="Text Box 8">
            <a:extLst>
              <a:ext uri="{FF2B5EF4-FFF2-40B4-BE49-F238E27FC236}">
                <a16:creationId xmlns:a16="http://schemas.microsoft.com/office/drawing/2014/main" id="{2FBA5374-FCF0-45FC-9AA1-3CA2AD2A20AB}"/>
              </a:ext>
            </a:extLst>
          </p:cNvPr>
          <p:cNvSpPr txBox="1">
            <a:spLocks noChangeArrowheads="1"/>
          </p:cNvSpPr>
          <p:nvPr/>
        </p:nvSpPr>
        <p:spPr bwMode="auto">
          <a:xfrm>
            <a:off x="6195885" y="3360653"/>
            <a:ext cx="3579813" cy="1276350"/>
          </a:xfrm>
          <a:prstGeom prst="rect">
            <a:avLst/>
          </a:prstGeom>
          <a:noFill/>
          <a:ln w="9525">
            <a:noFill/>
            <a:miter lim="800000"/>
            <a:headEnd/>
            <a:tailEnd/>
          </a:ln>
        </p:spPr>
        <p:txBody>
          <a:bodyPr lIns="91429" tIns="45714" rIns="91429" bIns="45714">
            <a:spAutoFit/>
          </a:bodyPr>
          <a:lstStyle/>
          <a:p>
            <a:pPr algn="ctr">
              <a:spcBef>
                <a:spcPts val="600"/>
              </a:spcBef>
              <a:defRPr/>
            </a:pPr>
            <a:r>
              <a:rPr lang="en-GB" sz="2400" b="1" i="1" dirty="0">
                <a:solidFill>
                  <a:srgbClr val="FF6600"/>
                </a:solidFill>
                <a:latin typeface="+mj-lt"/>
                <a:cs typeface="Helvetica" pitchFamily="34" charset="0"/>
              </a:rPr>
              <a:t>‘Full Barrel’</a:t>
            </a:r>
            <a:endParaRPr lang="en-GB" sz="2400" b="1" i="1" dirty="0">
              <a:latin typeface="+mj-lt"/>
              <a:cs typeface="Helvetica" pitchFamily="34" charset="0"/>
            </a:endParaRPr>
          </a:p>
          <a:p>
            <a:pPr algn="ctr">
              <a:spcBef>
                <a:spcPts val="600"/>
              </a:spcBef>
              <a:defRPr/>
            </a:pPr>
            <a:r>
              <a:rPr lang="en-GB" sz="2400" i="1" dirty="0">
                <a:latin typeface="+mj-lt"/>
                <a:cs typeface="Helvetica" pitchFamily="34" charset="0"/>
              </a:rPr>
              <a:t>Much knowledge/experience</a:t>
            </a:r>
          </a:p>
        </p:txBody>
      </p:sp>
      <p:sp>
        <p:nvSpPr>
          <p:cNvPr id="26" name="Text Box 9">
            <a:extLst>
              <a:ext uri="{FF2B5EF4-FFF2-40B4-BE49-F238E27FC236}">
                <a16:creationId xmlns:a16="http://schemas.microsoft.com/office/drawing/2014/main" id="{1746A932-3307-4C75-BAF2-40F174C94995}"/>
              </a:ext>
            </a:extLst>
          </p:cNvPr>
          <p:cNvSpPr txBox="1">
            <a:spLocks noChangeArrowheads="1"/>
          </p:cNvSpPr>
          <p:nvPr/>
        </p:nvSpPr>
        <p:spPr bwMode="auto">
          <a:xfrm>
            <a:off x="1245073" y="6041362"/>
            <a:ext cx="914400" cy="584200"/>
          </a:xfrm>
          <a:prstGeom prst="rect">
            <a:avLst/>
          </a:prstGeom>
          <a:noFill/>
          <a:ln w="9525">
            <a:noFill/>
            <a:miter lim="800000"/>
            <a:headEnd/>
            <a:tailEnd/>
          </a:ln>
          <a:effectLst/>
        </p:spPr>
        <p:txBody>
          <a:bodyPr lIns="91429" tIns="45714" rIns="91429" bIns="45714">
            <a:spAutoFit/>
          </a:bodyPr>
          <a:lstStyle/>
          <a:p>
            <a:pPr>
              <a:spcBef>
                <a:spcPct val="50000"/>
              </a:spcBef>
              <a:defRPr/>
            </a:pPr>
            <a:r>
              <a:rPr lang="en-GB" sz="3200" b="1" dirty="0">
                <a:solidFill>
                  <a:srgbClr val="FF6600"/>
                </a:solidFill>
                <a:effectLst>
                  <a:outerShdw blurRad="38100" dist="38100" dir="2700000" algn="tl">
                    <a:srgbClr val="C0C0C0"/>
                  </a:outerShdw>
                </a:effectLst>
                <a:latin typeface="+mj-lt"/>
                <a:cs typeface="Helvetica" pitchFamily="34" charset="0"/>
              </a:rPr>
              <a:t>Tell</a:t>
            </a:r>
          </a:p>
        </p:txBody>
      </p:sp>
      <p:sp>
        <p:nvSpPr>
          <p:cNvPr id="27" name="Text Box 10">
            <a:extLst>
              <a:ext uri="{FF2B5EF4-FFF2-40B4-BE49-F238E27FC236}">
                <a16:creationId xmlns:a16="http://schemas.microsoft.com/office/drawing/2014/main" id="{BB404A18-1AAD-4E97-8308-B3F177877E8D}"/>
              </a:ext>
            </a:extLst>
          </p:cNvPr>
          <p:cNvSpPr txBox="1">
            <a:spLocks noChangeArrowheads="1"/>
          </p:cNvSpPr>
          <p:nvPr/>
        </p:nvSpPr>
        <p:spPr bwMode="auto">
          <a:xfrm>
            <a:off x="3529012" y="6001181"/>
            <a:ext cx="3240088" cy="587375"/>
          </a:xfrm>
          <a:prstGeom prst="rect">
            <a:avLst/>
          </a:prstGeom>
          <a:noFill/>
          <a:ln w="9525">
            <a:noFill/>
            <a:miter lim="800000"/>
            <a:headEnd/>
            <a:tailEnd/>
          </a:ln>
          <a:effectLst/>
        </p:spPr>
        <p:txBody>
          <a:bodyPr lIns="91429" tIns="45714" rIns="91429" bIns="45714">
            <a:spAutoFit/>
          </a:bodyPr>
          <a:lstStyle/>
          <a:p>
            <a:pPr algn="ctr">
              <a:spcBef>
                <a:spcPct val="50000"/>
              </a:spcBef>
              <a:defRPr/>
            </a:pPr>
            <a:r>
              <a:rPr lang="en-GB" sz="3200" b="1" dirty="0">
                <a:solidFill>
                  <a:srgbClr val="FF6600"/>
                </a:solidFill>
                <a:effectLst>
                  <a:outerShdw blurRad="38100" dist="38100" dir="2700000" algn="tl">
                    <a:srgbClr val="C0C0C0"/>
                  </a:outerShdw>
                </a:effectLst>
                <a:latin typeface="+mj-lt"/>
                <a:cs typeface="Helvetica" pitchFamily="34" charset="0"/>
              </a:rPr>
              <a:t>Ask Questions</a:t>
            </a:r>
          </a:p>
        </p:txBody>
      </p:sp>
      <p:sp>
        <p:nvSpPr>
          <p:cNvPr id="83978" name="Slide Number Placeholder 3">
            <a:extLst>
              <a:ext uri="{FF2B5EF4-FFF2-40B4-BE49-F238E27FC236}">
                <a16:creationId xmlns:a16="http://schemas.microsoft.com/office/drawing/2014/main" id="{BE60B8A0-5092-4417-815F-DFC9F73CDEF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Arial" panose="020B0604020202020204" pitchFamily="34" charset="0"/>
                <a:cs typeface="Arial" panose="020B0604020202020204" pitchFamily="34" charset="0"/>
              </a:defRPr>
            </a:lvl1pPr>
            <a:lvl2pPr marL="742950" indent="-285750">
              <a:defRPr sz="1700">
                <a:solidFill>
                  <a:schemeClr val="tx1"/>
                </a:solidFill>
                <a:latin typeface="Arial" panose="020B0604020202020204" pitchFamily="34" charset="0"/>
                <a:cs typeface="Arial" panose="020B0604020202020204" pitchFamily="34" charset="0"/>
              </a:defRPr>
            </a:lvl2pPr>
            <a:lvl3pPr marL="1143000" indent="-228600">
              <a:defRPr sz="1700">
                <a:solidFill>
                  <a:schemeClr val="tx1"/>
                </a:solidFill>
                <a:latin typeface="Arial" panose="020B0604020202020204" pitchFamily="34" charset="0"/>
                <a:cs typeface="Arial" panose="020B0604020202020204" pitchFamily="34" charset="0"/>
              </a:defRPr>
            </a:lvl3pPr>
            <a:lvl4pPr marL="1600200" indent="-228600">
              <a:defRPr sz="1700">
                <a:solidFill>
                  <a:schemeClr val="tx1"/>
                </a:solidFill>
                <a:latin typeface="Arial" panose="020B0604020202020204" pitchFamily="34" charset="0"/>
                <a:cs typeface="Arial" panose="020B0604020202020204" pitchFamily="34" charset="0"/>
              </a:defRPr>
            </a:lvl4pPr>
            <a:lvl5pPr marL="2057400" indent="-228600">
              <a:defRPr sz="1700">
                <a:solidFill>
                  <a:schemeClr val="tx1"/>
                </a:solidFill>
                <a:latin typeface="Arial" panose="020B0604020202020204" pitchFamily="34" charset="0"/>
                <a:cs typeface="Arial" panose="020B0604020202020204" pitchFamily="34" charset="0"/>
              </a:defRPr>
            </a:lvl5pPr>
            <a:lvl6pPr marL="25146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6pPr>
            <a:lvl7pPr marL="29718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7pPr>
            <a:lvl8pPr marL="34290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8pPr>
            <a:lvl9pPr marL="38862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9pPr>
          </a:lstStyle>
          <a:p>
            <a:fld id="{75F83BFF-E298-4B5F-91C0-772CB155A8C6}" type="slidenum">
              <a:rPr lang="en-US" altLang="en-US" sz="1000">
                <a:solidFill>
                  <a:srgbClr val="E1000F"/>
                </a:solidFill>
              </a:rPr>
              <a:pPr/>
              <a:t>10</a:t>
            </a:fld>
            <a:endParaRPr lang="en-US" altLang="en-US" sz="1000">
              <a:solidFill>
                <a:srgbClr val="E1000F"/>
              </a:solidFill>
            </a:endParaRPr>
          </a:p>
        </p:txBody>
      </p:sp>
    </p:spTree>
    <p:extLst>
      <p:ext uri="{BB962C8B-B14F-4D97-AF65-F5344CB8AC3E}">
        <p14:creationId xmlns:p14="http://schemas.microsoft.com/office/powerpoint/2010/main" val="12020765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wipe(left)">
                                      <p:cBhvr>
                                        <p:cTn id="7" dur="500"/>
                                        <p:tgtEl>
                                          <p:spTgt spid="747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dissolve">
                                      <p:cBhvr>
                                        <p:cTn id="12" dur="500"/>
                                        <p:tgtEl>
                                          <p:spTgt spid="24"/>
                                        </p:tgtEl>
                                      </p:cBhvr>
                                    </p:animEffect>
                                  </p:childTnLst>
                                </p:cTn>
                              </p:par>
                            </p:childTnLst>
                          </p:cTn>
                        </p:par>
                        <p:par>
                          <p:cTn id="13" fill="hold" nodeType="afterGroup">
                            <p:stCondLst>
                              <p:cond delay="500"/>
                            </p:stCondLst>
                            <p:childTnLst>
                              <p:par>
                                <p:cTn id="14" presetID="23" presetClass="entr" presetSubtype="16"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ppt_w</p:attrName>
                                        </p:attrNameLst>
                                      </p:cBhvr>
                                      <p:tavLst>
                                        <p:tav tm="0">
                                          <p:val>
                                            <p:fltVal val="0"/>
                                          </p:val>
                                        </p:tav>
                                        <p:tav tm="100000">
                                          <p:val>
                                            <p:strVal val="#ppt_w"/>
                                          </p:val>
                                        </p:tav>
                                      </p:tavLst>
                                    </p:anim>
                                    <p:anim calcmode="lin" valueType="num">
                                      <p:cBhvr>
                                        <p:cTn id="17"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dissolve">
                                      <p:cBhvr>
                                        <p:cTn id="22" dur="500"/>
                                        <p:tgtEl>
                                          <p:spTgt spid="25"/>
                                        </p:tgtEl>
                                      </p:cBhvr>
                                    </p:animEffect>
                                  </p:childTnLst>
                                </p:cTn>
                              </p:par>
                            </p:childTnLst>
                          </p:cTn>
                        </p:par>
                        <p:par>
                          <p:cTn id="23" fill="hold" nodeType="afterGroup">
                            <p:stCondLst>
                              <p:cond delay="500"/>
                            </p:stCondLst>
                            <p:childTnLst>
                              <p:par>
                                <p:cTn id="24" presetID="23" presetClass="entr" presetSubtype="16"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childTnLst>
                                </p:cTn>
                              </p:par>
                            </p:childTnLst>
                          </p:cTn>
                        </p:par>
                        <p:par>
                          <p:cTn id="28" fill="hold" nodeType="afterGroup">
                            <p:stCondLst>
                              <p:cond delay="1000"/>
                            </p:stCondLst>
                            <p:childTnLst>
                              <p:par>
                                <p:cTn id="29" presetID="22" presetClass="entr" presetSubtype="4"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down)">
                                      <p:cBhvr>
                                        <p:cTn id="31" dur="500"/>
                                        <p:tgtEl>
                                          <p:spTgt spid="2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32"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p:cTn id="36" dur="500" fill="hold"/>
                                        <p:tgtEl>
                                          <p:spTgt spid="26"/>
                                        </p:tgtEl>
                                        <p:attrNameLst>
                                          <p:attrName>ppt_w</p:attrName>
                                        </p:attrNameLst>
                                      </p:cBhvr>
                                      <p:tavLst>
                                        <p:tav tm="0">
                                          <p:val>
                                            <p:strVal val="4*#ppt_w"/>
                                          </p:val>
                                        </p:tav>
                                        <p:tav tm="100000">
                                          <p:val>
                                            <p:strVal val="#ppt_w"/>
                                          </p:val>
                                        </p:tav>
                                      </p:tavLst>
                                    </p:anim>
                                    <p:anim calcmode="lin" valueType="num">
                                      <p:cBhvr>
                                        <p:cTn id="37" dur="500" fill="hold"/>
                                        <p:tgtEl>
                                          <p:spTgt spid="26"/>
                                        </p:tgtEl>
                                        <p:attrNameLst>
                                          <p:attrName>ppt_h</p:attrName>
                                        </p:attrNameLst>
                                      </p:cBhvr>
                                      <p:tavLst>
                                        <p:tav tm="0">
                                          <p:val>
                                            <p:strVal val="4*#ppt_h"/>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3" presetClass="entr" presetSubtype="32"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p:cTn id="42" dur="500" fill="hold"/>
                                        <p:tgtEl>
                                          <p:spTgt spid="27"/>
                                        </p:tgtEl>
                                        <p:attrNameLst>
                                          <p:attrName>ppt_w</p:attrName>
                                        </p:attrNameLst>
                                      </p:cBhvr>
                                      <p:tavLst>
                                        <p:tav tm="0">
                                          <p:val>
                                            <p:strVal val="4*#ppt_w"/>
                                          </p:val>
                                        </p:tav>
                                        <p:tav tm="100000">
                                          <p:val>
                                            <p:strVal val="#ppt_w"/>
                                          </p:val>
                                        </p:tav>
                                      </p:tavLst>
                                    </p:anim>
                                    <p:anim calcmode="lin" valueType="num">
                                      <p:cBhvr>
                                        <p:cTn id="43" dur="500" fill="hold"/>
                                        <p:tgtEl>
                                          <p:spTgt spid="27"/>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20" grpId="0" animBg="1"/>
      <p:bldP spid="22" grpId="0" animBg="1"/>
      <p:bldP spid="23" grpId="0" animBg="1"/>
      <p:bldP spid="24" grpId="0" autoUpdateAnimBg="0"/>
      <p:bldP spid="25" grpId="0" autoUpdateAnimBg="0"/>
      <p:bldP spid="26" grpId="0" autoUpdateAnimBg="0"/>
      <p:bldP spid="2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EEEFABDD-424B-42DF-86AF-986C25530483}"/>
              </a:ext>
            </a:extLst>
          </p:cNvPr>
          <p:cNvSpPr>
            <a:spLocks noGrp="1" noChangeArrowheads="1"/>
          </p:cNvSpPr>
          <p:nvPr>
            <p:ph type="title"/>
          </p:nvPr>
        </p:nvSpPr>
        <p:spPr/>
        <p:txBody>
          <a:bodyPr>
            <a:normAutofit/>
          </a:bodyPr>
          <a:lstStyle/>
          <a:p>
            <a:r>
              <a:rPr lang="en-GB" altLang="en-US" b="1" dirty="0"/>
              <a:t>Why We Have to Change How We Talk</a:t>
            </a:r>
            <a:endParaRPr lang="en-US" altLang="en-US" b="1" dirty="0"/>
          </a:p>
        </p:txBody>
      </p:sp>
      <p:sp>
        <p:nvSpPr>
          <p:cNvPr id="74755" name="Slide Number Placeholder 3">
            <a:extLst>
              <a:ext uri="{FF2B5EF4-FFF2-40B4-BE49-F238E27FC236}">
                <a16:creationId xmlns:a16="http://schemas.microsoft.com/office/drawing/2014/main" id="{D91B228C-9D39-4A4E-99A9-735BC60F99A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Arial" panose="020B0604020202020204" pitchFamily="34" charset="0"/>
                <a:cs typeface="Arial" panose="020B0604020202020204" pitchFamily="34" charset="0"/>
              </a:defRPr>
            </a:lvl1pPr>
            <a:lvl2pPr marL="742950" indent="-285750">
              <a:defRPr sz="1700">
                <a:solidFill>
                  <a:schemeClr val="tx1"/>
                </a:solidFill>
                <a:latin typeface="Arial" panose="020B0604020202020204" pitchFamily="34" charset="0"/>
                <a:cs typeface="Arial" panose="020B0604020202020204" pitchFamily="34" charset="0"/>
              </a:defRPr>
            </a:lvl2pPr>
            <a:lvl3pPr marL="1143000" indent="-228600">
              <a:defRPr sz="1700">
                <a:solidFill>
                  <a:schemeClr val="tx1"/>
                </a:solidFill>
                <a:latin typeface="Arial" panose="020B0604020202020204" pitchFamily="34" charset="0"/>
                <a:cs typeface="Arial" panose="020B0604020202020204" pitchFamily="34" charset="0"/>
              </a:defRPr>
            </a:lvl3pPr>
            <a:lvl4pPr marL="1600200" indent="-228600">
              <a:defRPr sz="1700">
                <a:solidFill>
                  <a:schemeClr val="tx1"/>
                </a:solidFill>
                <a:latin typeface="Arial" panose="020B0604020202020204" pitchFamily="34" charset="0"/>
                <a:cs typeface="Arial" panose="020B0604020202020204" pitchFamily="34" charset="0"/>
              </a:defRPr>
            </a:lvl4pPr>
            <a:lvl5pPr marL="2057400" indent="-228600">
              <a:defRPr sz="1700">
                <a:solidFill>
                  <a:schemeClr val="tx1"/>
                </a:solidFill>
                <a:latin typeface="Arial" panose="020B0604020202020204" pitchFamily="34" charset="0"/>
                <a:cs typeface="Arial" panose="020B0604020202020204" pitchFamily="34" charset="0"/>
              </a:defRPr>
            </a:lvl5pPr>
            <a:lvl6pPr marL="25146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6pPr>
            <a:lvl7pPr marL="29718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7pPr>
            <a:lvl8pPr marL="34290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8pPr>
            <a:lvl9pPr marL="38862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9pPr>
          </a:lstStyle>
          <a:p>
            <a:fld id="{EEAE57F3-C91C-44AF-8A9D-141A367D2A52}" type="slidenum">
              <a:rPr lang="en-GB" altLang="en-US" sz="1000">
                <a:solidFill>
                  <a:srgbClr val="E1000F"/>
                </a:solidFill>
              </a:rPr>
              <a:pPr/>
              <a:t>11</a:t>
            </a:fld>
            <a:endParaRPr lang="en-GB" altLang="en-US" sz="1000">
              <a:solidFill>
                <a:srgbClr val="E1000F"/>
              </a:solidFill>
            </a:endParaRPr>
          </a:p>
        </p:txBody>
      </p:sp>
      <p:pic>
        <p:nvPicPr>
          <p:cNvPr id="282628" name="Picture 4" descr="Iceberga">
            <a:extLst>
              <a:ext uri="{FF2B5EF4-FFF2-40B4-BE49-F238E27FC236}">
                <a16:creationId xmlns:a16="http://schemas.microsoft.com/office/drawing/2014/main" id="{7F5041E5-A01D-4707-B01E-F34032AB7C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8875" y="1604964"/>
            <a:ext cx="3549650" cy="413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2629" name="Rectangle 5">
            <a:extLst>
              <a:ext uri="{FF2B5EF4-FFF2-40B4-BE49-F238E27FC236}">
                <a16:creationId xmlns:a16="http://schemas.microsoft.com/office/drawing/2014/main" id="{25C850E2-D529-4820-BFEC-F472F970B3C4}"/>
              </a:ext>
            </a:extLst>
          </p:cNvPr>
          <p:cNvSpPr>
            <a:spLocks noChangeArrowheads="1"/>
          </p:cNvSpPr>
          <p:nvPr/>
        </p:nvSpPr>
        <p:spPr bwMode="auto">
          <a:xfrm>
            <a:off x="1754189" y="1485900"/>
            <a:ext cx="2206625" cy="3473450"/>
          </a:xfrm>
          <a:prstGeom prst="rect">
            <a:avLst/>
          </a:prstGeom>
          <a:noFill/>
          <a:ln w="9525">
            <a:noFill/>
            <a:miter lim="800000"/>
            <a:headEnd/>
            <a:tailEnd/>
          </a:ln>
        </p:spPr>
        <p:txBody>
          <a:bodyPr/>
          <a:lstStyle/>
          <a:p>
            <a:pPr marL="342900" indent="-342900">
              <a:lnSpc>
                <a:spcPct val="120000"/>
              </a:lnSpc>
              <a:spcAft>
                <a:spcPct val="30000"/>
              </a:spcAft>
              <a:buClr>
                <a:srgbClr val="B2B2B2"/>
              </a:buClr>
              <a:buSzPct val="50000"/>
              <a:defRPr/>
            </a:pPr>
            <a:endParaRPr lang="en-GB" sz="2400" dirty="0">
              <a:latin typeface="+mj-lt"/>
              <a:cs typeface="Arial" charset="0"/>
            </a:endParaRPr>
          </a:p>
          <a:p>
            <a:pPr marL="342900" indent="-342900">
              <a:lnSpc>
                <a:spcPct val="120000"/>
              </a:lnSpc>
              <a:spcAft>
                <a:spcPct val="30000"/>
              </a:spcAft>
              <a:buClr>
                <a:schemeClr val="tx2"/>
              </a:buClr>
              <a:buSzPct val="120000"/>
              <a:buFont typeface="Arial" pitchFamily="34" charset="0"/>
              <a:buChar char="•"/>
              <a:defRPr/>
            </a:pPr>
            <a:r>
              <a:rPr lang="en-GB" sz="2800" dirty="0">
                <a:latin typeface="+mj-lt"/>
                <a:cs typeface="Arial" charset="0"/>
              </a:rPr>
              <a:t>Visible</a:t>
            </a:r>
          </a:p>
        </p:txBody>
      </p:sp>
      <p:sp>
        <p:nvSpPr>
          <p:cNvPr id="282630" name="Rectangle 6">
            <a:extLst>
              <a:ext uri="{FF2B5EF4-FFF2-40B4-BE49-F238E27FC236}">
                <a16:creationId xmlns:a16="http://schemas.microsoft.com/office/drawing/2014/main" id="{48CDF687-DF03-4EB4-86DB-50FC2ADBD513}"/>
              </a:ext>
            </a:extLst>
          </p:cNvPr>
          <p:cNvSpPr>
            <a:spLocks noChangeArrowheads="1"/>
          </p:cNvSpPr>
          <p:nvPr/>
        </p:nvSpPr>
        <p:spPr bwMode="auto">
          <a:xfrm>
            <a:off x="6916738" y="981075"/>
            <a:ext cx="2830512"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700">
                <a:solidFill>
                  <a:schemeClr val="tx1"/>
                </a:solidFill>
                <a:latin typeface="Arial" panose="020B0604020202020204" pitchFamily="34" charset="0"/>
                <a:cs typeface="Arial" panose="020B0604020202020204" pitchFamily="34" charset="0"/>
              </a:defRPr>
            </a:lvl1pPr>
            <a:lvl2pPr marL="742950" indent="-285750">
              <a:defRPr sz="1700">
                <a:solidFill>
                  <a:schemeClr val="tx1"/>
                </a:solidFill>
                <a:latin typeface="Arial" panose="020B0604020202020204" pitchFamily="34" charset="0"/>
                <a:cs typeface="Arial" panose="020B0604020202020204" pitchFamily="34" charset="0"/>
              </a:defRPr>
            </a:lvl2pPr>
            <a:lvl3pPr marL="1143000" indent="-228600">
              <a:defRPr sz="1700">
                <a:solidFill>
                  <a:schemeClr val="tx1"/>
                </a:solidFill>
                <a:latin typeface="Arial" panose="020B0604020202020204" pitchFamily="34" charset="0"/>
                <a:cs typeface="Arial" panose="020B0604020202020204" pitchFamily="34" charset="0"/>
              </a:defRPr>
            </a:lvl3pPr>
            <a:lvl4pPr marL="1600200" indent="-228600">
              <a:defRPr sz="1700">
                <a:solidFill>
                  <a:schemeClr val="tx1"/>
                </a:solidFill>
                <a:latin typeface="Arial" panose="020B0604020202020204" pitchFamily="34" charset="0"/>
                <a:cs typeface="Arial" panose="020B0604020202020204" pitchFamily="34" charset="0"/>
              </a:defRPr>
            </a:lvl4pPr>
            <a:lvl5pPr marL="2057400" indent="-228600">
              <a:defRPr sz="1700">
                <a:solidFill>
                  <a:schemeClr val="tx1"/>
                </a:solidFill>
                <a:latin typeface="Arial" panose="020B0604020202020204" pitchFamily="34" charset="0"/>
                <a:cs typeface="Arial" panose="020B0604020202020204" pitchFamily="34" charset="0"/>
              </a:defRPr>
            </a:lvl5pPr>
            <a:lvl6pPr marL="25146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6pPr>
            <a:lvl7pPr marL="29718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7pPr>
            <a:lvl8pPr marL="34290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8pPr>
            <a:lvl9pPr marL="38862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9pPr>
          </a:lstStyle>
          <a:p>
            <a:pPr>
              <a:lnSpc>
                <a:spcPct val="120000"/>
              </a:lnSpc>
              <a:spcAft>
                <a:spcPct val="30000"/>
              </a:spcAft>
              <a:buClr>
                <a:srgbClr val="B2B2B2"/>
              </a:buClr>
              <a:buSzPct val="50000"/>
            </a:pPr>
            <a:endParaRPr lang="en-GB" altLang="en-US" sz="2400" dirty="0"/>
          </a:p>
          <a:p>
            <a:pPr lvl="1">
              <a:lnSpc>
                <a:spcPct val="120000"/>
              </a:lnSpc>
              <a:spcAft>
                <a:spcPct val="30000"/>
              </a:spcAft>
              <a:buClr>
                <a:srgbClr val="B2B2B2"/>
              </a:buClr>
              <a:buSzPct val="50000"/>
              <a:buFontTx/>
              <a:buBlip>
                <a:blip r:embed="rId4"/>
              </a:buBlip>
            </a:pPr>
            <a:endParaRPr lang="en-GB" altLang="en-US" sz="2000" dirty="0"/>
          </a:p>
          <a:p>
            <a:pPr lvl="1">
              <a:lnSpc>
                <a:spcPct val="120000"/>
              </a:lnSpc>
              <a:spcAft>
                <a:spcPct val="30000"/>
              </a:spcAft>
              <a:buClr>
                <a:schemeClr val="tx2"/>
              </a:buClr>
              <a:buSzPct val="120000"/>
              <a:buFontTx/>
              <a:buChar char="•"/>
            </a:pPr>
            <a:r>
              <a:rPr lang="en-US" altLang="en-US" sz="2400" dirty="0"/>
              <a:t>Behavior</a:t>
            </a:r>
          </a:p>
          <a:p>
            <a:pPr>
              <a:lnSpc>
                <a:spcPct val="120000"/>
              </a:lnSpc>
              <a:spcAft>
                <a:spcPct val="30000"/>
              </a:spcAft>
              <a:buClr>
                <a:schemeClr val="tx2"/>
              </a:buClr>
              <a:buSzPct val="120000"/>
              <a:buFontTx/>
              <a:buChar char="•"/>
            </a:pPr>
            <a:endParaRPr lang="en-GB" altLang="en-US" sz="2400" dirty="0"/>
          </a:p>
          <a:p>
            <a:pPr>
              <a:lnSpc>
                <a:spcPct val="120000"/>
              </a:lnSpc>
              <a:spcAft>
                <a:spcPct val="30000"/>
              </a:spcAft>
              <a:buClr>
                <a:schemeClr val="tx2"/>
              </a:buClr>
              <a:buSzPct val="120000"/>
              <a:buFontTx/>
              <a:buChar char="•"/>
            </a:pPr>
            <a:endParaRPr lang="en-GB" altLang="en-US" sz="2400" dirty="0"/>
          </a:p>
          <a:p>
            <a:pPr lvl="1">
              <a:lnSpc>
                <a:spcPct val="120000"/>
              </a:lnSpc>
              <a:spcAft>
                <a:spcPct val="30000"/>
              </a:spcAft>
              <a:buClr>
                <a:schemeClr val="tx2"/>
              </a:buClr>
              <a:buSzPct val="120000"/>
              <a:buFontTx/>
              <a:buChar char="•"/>
            </a:pPr>
            <a:r>
              <a:rPr lang="en-GB" altLang="en-US" sz="2400" dirty="0">
                <a:solidFill>
                  <a:srgbClr val="92D050"/>
                </a:solidFill>
              </a:rPr>
              <a:t>Attitudes</a:t>
            </a:r>
          </a:p>
          <a:p>
            <a:pPr lvl="1">
              <a:lnSpc>
                <a:spcPct val="120000"/>
              </a:lnSpc>
              <a:spcAft>
                <a:spcPct val="30000"/>
              </a:spcAft>
              <a:buClr>
                <a:schemeClr val="tx2"/>
              </a:buClr>
              <a:buSzPct val="120000"/>
              <a:buFontTx/>
              <a:buChar char="•"/>
            </a:pPr>
            <a:r>
              <a:rPr lang="en-GB" altLang="en-US" sz="2400" dirty="0">
                <a:solidFill>
                  <a:srgbClr val="92D050"/>
                </a:solidFill>
              </a:rPr>
              <a:t>Values</a:t>
            </a:r>
          </a:p>
          <a:p>
            <a:pPr lvl="1">
              <a:lnSpc>
                <a:spcPct val="120000"/>
              </a:lnSpc>
              <a:spcAft>
                <a:spcPct val="30000"/>
              </a:spcAft>
              <a:buClr>
                <a:schemeClr val="tx2"/>
              </a:buClr>
              <a:buSzPct val="120000"/>
              <a:buFontTx/>
              <a:buChar char="•"/>
            </a:pPr>
            <a:r>
              <a:rPr lang="en-GB" altLang="en-US" sz="2400" dirty="0">
                <a:solidFill>
                  <a:srgbClr val="92D050"/>
                </a:solidFill>
              </a:rPr>
              <a:t>Beliefs</a:t>
            </a:r>
            <a:endParaRPr lang="en-US" altLang="en-US" sz="2400" dirty="0">
              <a:solidFill>
                <a:srgbClr val="92D050"/>
              </a:solidFill>
            </a:endParaRPr>
          </a:p>
        </p:txBody>
      </p:sp>
      <p:pic>
        <p:nvPicPr>
          <p:cNvPr id="11" name="Picture 4" descr="Iceberga">
            <a:extLst>
              <a:ext uri="{FF2B5EF4-FFF2-40B4-BE49-F238E27FC236}">
                <a16:creationId xmlns:a16="http://schemas.microsoft.com/office/drawing/2014/main" id="{BD36665E-92BC-4E89-A9CD-032C4AF22D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68217"/>
          <a:stretch>
            <a:fillRect/>
          </a:stretch>
        </p:blipFill>
        <p:spPr bwMode="auto">
          <a:xfrm>
            <a:off x="3698875" y="1601788"/>
            <a:ext cx="35496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5">
            <a:extLst>
              <a:ext uri="{FF2B5EF4-FFF2-40B4-BE49-F238E27FC236}">
                <a16:creationId xmlns:a16="http://schemas.microsoft.com/office/drawing/2014/main" id="{5AE838C6-4D1E-4DE4-B90D-E5A49CA79C05}"/>
              </a:ext>
            </a:extLst>
          </p:cNvPr>
          <p:cNvSpPr>
            <a:spLocks noChangeArrowheads="1"/>
          </p:cNvSpPr>
          <p:nvPr/>
        </p:nvSpPr>
        <p:spPr bwMode="auto">
          <a:xfrm>
            <a:off x="1749426" y="2116138"/>
            <a:ext cx="2206625" cy="3473450"/>
          </a:xfrm>
          <a:prstGeom prst="rect">
            <a:avLst/>
          </a:prstGeom>
          <a:noFill/>
          <a:ln w="9525">
            <a:noFill/>
            <a:miter lim="800000"/>
            <a:headEnd/>
            <a:tailEnd/>
          </a:ln>
        </p:spPr>
        <p:txBody>
          <a:bodyPr/>
          <a:lstStyle/>
          <a:p>
            <a:pPr marL="342900" indent="-342900">
              <a:lnSpc>
                <a:spcPct val="120000"/>
              </a:lnSpc>
              <a:spcAft>
                <a:spcPct val="30000"/>
              </a:spcAft>
              <a:buClr>
                <a:srgbClr val="B2B2B2"/>
              </a:buClr>
              <a:buSzPct val="50000"/>
              <a:defRPr/>
            </a:pPr>
            <a:endParaRPr lang="en-GB" sz="2400" dirty="0">
              <a:latin typeface="+mj-lt"/>
              <a:cs typeface="Arial" charset="0"/>
            </a:endParaRPr>
          </a:p>
          <a:p>
            <a:pPr marL="342900" indent="-342900">
              <a:lnSpc>
                <a:spcPct val="120000"/>
              </a:lnSpc>
              <a:spcAft>
                <a:spcPct val="30000"/>
              </a:spcAft>
              <a:buClr>
                <a:srgbClr val="B2B2B2"/>
              </a:buClr>
              <a:buSzPct val="50000"/>
              <a:buBlip>
                <a:blip r:embed="rId4"/>
              </a:buBlip>
              <a:defRPr/>
            </a:pPr>
            <a:endParaRPr lang="en-GB" sz="2400" dirty="0">
              <a:latin typeface="+mj-lt"/>
              <a:cs typeface="Arial" charset="0"/>
            </a:endParaRPr>
          </a:p>
          <a:p>
            <a:pPr marL="342900" indent="-342900">
              <a:lnSpc>
                <a:spcPct val="120000"/>
              </a:lnSpc>
              <a:spcAft>
                <a:spcPct val="30000"/>
              </a:spcAft>
              <a:buClr>
                <a:schemeClr val="tx2"/>
              </a:buClr>
              <a:buSzPct val="120000"/>
              <a:buFont typeface="Arial" pitchFamily="34" charset="0"/>
              <a:buChar char="•"/>
              <a:defRPr/>
            </a:pPr>
            <a:r>
              <a:rPr lang="en-GB" sz="2800" dirty="0">
                <a:latin typeface="+mj-lt"/>
                <a:cs typeface="Arial" charset="0"/>
              </a:rPr>
              <a:t>Invisible</a:t>
            </a:r>
          </a:p>
        </p:txBody>
      </p:sp>
    </p:spTree>
    <p:extLst>
      <p:ext uri="{BB962C8B-B14F-4D97-AF65-F5344CB8AC3E}">
        <p14:creationId xmlns:p14="http://schemas.microsoft.com/office/powerpoint/2010/main" val="23728309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wipe(left)">
                                      <p:cBhvr>
                                        <p:cTn id="7" dur="500"/>
                                        <p:tgtEl>
                                          <p:spTgt spid="49154"/>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82629"/>
                                        </p:tgtEl>
                                        <p:attrNameLst>
                                          <p:attrName>style.visibility</p:attrName>
                                        </p:attrNameLst>
                                      </p:cBhvr>
                                      <p:to>
                                        <p:strVal val="visible"/>
                                      </p:to>
                                    </p:set>
                                    <p:animEffect transition="in" filter="fade">
                                      <p:cBhvr>
                                        <p:cTn id="15" dur="500"/>
                                        <p:tgtEl>
                                          <p:spTgt spid="282629"/>
                                        </p:tgtEl>
                                      </p:cBhvr>
                                    </p:animEffect>
                                  </p:childTnLst>
                                </p:cTn>
                              </p:par>
                              <p:par>
                                <p:cTn id="16" presetID="22" presetClass="entr" presetSubtype="1" fill="hold" nodeType="withEffect">
                                  <p:stCondLst>
                                    <p:cond delay="0"/>
                                  </p:stCondLst>
                                  <p:childTnLst>
                                    <p:set>
                                      <p:cBhvr>
                                        <p:cTn id="17" dur="1" fill="hold">
                                          <p:stCondLst>
                                            <p:cond delay="0"/>
                                          </p:stCondLst>
                                        </p:cTn>
                                        <p:tgtEl>
                                          <p:spTgt spid="282628"/>
                                        </p:tgtEl>
                                        <p:attrNameLst>
                                          <p:attrName>style.visibility</p:attrName>
                                        </p:attrNameLst>
                                      </p:cBhvr>
                                      <p:to>
                                        <p:strVal val="visible"/>
                                      </p:to>
                                    </p:set>
                                    <p:animEffect transition="in" filter="wipe(up)">
                                      <p:cBhvr>
                                        <p:cTn id="18" dur="500"/>
                                        <p:tgtEl>
                                          <p:spTgt spid="28262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82630">
                                            <p:txEl>
                                              <p:pRg st="2" end="2"/>
                                            </p:txEl>
                                          </p:spTgt>
                                        </p:tgtEl>
                                        <p:attrNameLst>
                                          <p:attrName>style.visibility</p:attrName>
                                        </p:attrNameLst>
                                      </p:cBhvr>
                                      <p:to>
                                        <p:strVal val="visible"/>
                                      </p:to>
                                    </p:set>
                                    <p:animEffect transition="in" filter="fade">
                                      <p:cBhvr>
                                        <p:cTn id="26" dur="500"/>
                                        <p:tgtEl>
                                          <p:spTgt spid="282630">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82630">
                                            <p:txEl>
                                              <p:pRg st="5" end="5"/>
                                            </p:txEl>
                                          </p:spTgt>
                                        </p:tgtEl>
                                        <p:attrNameLst>
                                          <p:attrName>style.visibility</p:attrName>
                                        </p:attrNameLst>
                                      </p:cBhvr>
                                      <p:to>
                                        <p:strVal val="visible"/>
                                      </p:to>
                                    </p:set>
                                    <p:animEffect transition="in" filter="fade">
                                      <p:cBhvr>
                                        <p:cTn id="31" dur="500"/>
                                        <p:tgtEl>
                                          <p:spTgt spid="282630">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82630">
                                            <p:txEl>
                                              <p:pRg st="6" end="6"/>
                                            </p:txEl>
                                          </p:spTgt>
                                        </p:tgtEl>
                                        <p:attrNameLst>
                                          <p:attrName>style.visibility</p:attrName>
                                        </p:attrNameLst>
                                      </p:cBhvr>
                                      <p:to>
                                        <p:strVal val="visible"/>
                                      </p:to>
                                    </p:set>
                                    <p:animEffect transition="in" filter="fade">
                                      <p:cBhvr>
                                        <p:cTn id="36" dur="500"/>
                                        <p:tgtEl>
                                          <p:spTgt spid="282630">
                                            <p:txEl>
                                              <p:pRg st="6" end="6"/>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82630">
                                            <p:txEl>
                                              <p:pRg st="7" end="7"/>
                                            </p:txEl>
                                          </p:spTgt>
                                        </p:tgtEl>
                                        <p:attrNameLst>
                                          <p:attrName>style.visibility</p:attrName>
                                        </p:attrNameLst>
                                      </p:cBhvr>
                                      <p:to>
                                        <p:strVal val="visible"/>
                                      </p:to>
                                    </p:set>
                                    <p:animEffect transition="in" filter="fade">
                                      <p:cBhvr>
                                        <p:cTn id="41" dur="500"/>
                                        <p:tgtEl>
                                          <p:spTgt spid="28263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282629" grpId="0"/>
      <p:bldP spid="282630" grpId="0" build="p" bldLvl="5"/>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5C181-6505-4F26-8095-4E4F29D5A6C9}"/>
              </a:ext>
            </a:extLst>
          </p:cNvPr>
          <p:cNvSpPr>
            <a:spLocks noGrp="1"/>
          </p:cNvSpPr>
          <p:nvPr>
            <p:ph type="title"/>
          </p:nvPr>
        </p:nvSpPr>
        <p:spPr/>
        <p:txBody>
          <a:bodyPr/>
          <a:lstStyle/>
          <a:p>
            <a:r>
              <a:rPr lang="en-US" dirty="0"/>
              <a:t>Implementing a New Way to Talk</a:t>
            </a:r>
          </a:p>
        </p:txBody>
      </p:sp>
      <p:sp>
        <p:nvSpPr>
          <p:cNvPr id="4" name="AutoShape 4">
            <a:extLst>
              <a:ext uri="{FF2B5EF4-FFF2-40B4-BE49-F238E27FC236}">
                <a16:creationId xmlns:a16="http://schemas.microsoft.com/office/drawing/2014/main" id="{8475948B-2217-43F6-8251-60AC1FFA7367}"/>
              </a:ext>
            </a:extLst>
          </p:cNvPr>
          <p:cNvSpPr>
            <a:spLocks noChangeArrowheads="1"/>
          </p:cNvSpPr>
          <p:nvPr/>
        </p:nvSpPr>
        <p:spPr bwMode="auto">
          <a:xfrm>
            <a:off x="923238" y="1804258"/>
            <a:ext cx="7345363" cy="691807"/>
          </a:xfrm>
          <a:prstGeom prst="flowChartAlternateProcess">
            <a:avLst/>
          </a:prstGeom>
          <a:solidFill>
            <a:srgbClr val="00467F"/>
          </a:solidFill>
          <a:ln w="38100" algn="ctr">
            <a:solidFill>
              <a:srgbClr val="275CA9"/>
            </a:solidFill>
            <a:miter lim="800000"/>
            <a:headEnd/>
            <a:tailEnd/>
          </a:ln>
        </p:spPr>
        <p:txBody>
          <a:bodyPr/>
          <a:lstStyle/>
          <a:p>
            <a:pPr algn="ctr" eaLnBrk="1" hangingPunct="1">
              <a:defRPr/>
            </a:pPr>
            <a:r>
              <a:rPr lang="en-GB" sz="2400" b="1" dirty="0">
                <a:solidFill>
                  <a:schemeClr val="bg1"/>
                </a:solidFill>
                <a:latin typeface="+mj-lt"/>
                <a:cs typeface="Arial" charset="0"/>
              </a:rPr>
              <a:t>SUSA Conversations</a:t>
            </a:r>
          </a:p>
        </p:txBody>
      </p:sp>
      <p:sp>
        <p:nvSpPr>
          <p:cNvPr id="5" name="TextBox 4">
            <a:extLst>
              <a:ext uri="{FF2B5EF4-FFF2-40B4-BE49-F238E27FC236}">
                <a16:creationId xmlns:a16="http://schemas.microsoft.com/office/drawing/2014/main" id="{2CFE22B6-D75B-412A-9F4B-CCAE645CE602}"/>
              </a:ext>
            </a:extLst>
          </p:cNvPr>
          <p:cNvSpPr txBox="1"/>
          <p:nvPr/>
        </p:nvSpPr>
        <p:spPr>
          <a:xfrm>
            <a:off x="1371600" y="2928551"/>
            <a:ext cx="6462584" cy="461665"/>
          </a:xfrm>
          <a:prstGeom prst="rect">
            <a:avLst/>
          </a:prstGeom>
          <a:noFill/>
        </p:spPr>
        <p:txBody>
          <a:bodyPr wrap="square" rtlCol="0">
            <a:spAutoFit/>
          </a:bodyPr>
          <a:lstStyle/>
          <a:p>
            <a:pPr algn="ctr"/>
            <a:r>
              <a:rPr lang="en-US" sz="2400" dirty="0">
                <a:solidFill>
                  <a:srgbClr val="92D050"/>
                </a:solidFill>
              </a:rPr>
              <a:t>SUSA = Safe and UnSafe Conversation</a:t>
            </a:r>
          </a:p>
        </p:txBody>
      </p:sp>
      <p:sp>
        <p:nvSpPr>
          <p:cNvPr id="6" name="TextBox 5">
            <a:extLst>
              <a:ext uri="{FF2B5EF4-FFF2-40B4-BE49-F238E27FC236}">
                <a16:creationId xmlns:a16="http://schemas.microsoft.com/office/drawing/2014/main" id="{5ADD3FDB-A5F8-4ACA-A969-60DFAE0C4FD2}"/>
              </a:ext>
            </a:extLst>
          </p:cNvPr>
          <p:cNvSpPr txBox="1"/>
          <p:nvPr/>
        </p:nvSpPr>
        <p:spPr>
          <a:xfrm>
            <a:off x="2100649" y="3880022"/>
            <a:ext cx="4942702" cy="769441"/>
          </a:xfrm>
          <a:prstGeom prst="rect">
            <a:avLst/>
          </a:prstGeom>
          <a:noFill/>
        </p:spPr>
        <p:txBody>
          <a:bodyPr wrap="square" rtlCol="0">
            <a:spAutoFit/>
          </a:bodyPr>
          <a:lstStyle/>
          <a:p>
            <a:pPr algn="ctr"/>
            <a:r>
              <a:rPr lang="en-US" sz="4400" dirty="0">
                <a:solidFill>
                  <a:srgbClr val="92D050"/>
                </a:solidFill>
              </a:rPr>
              <a:t>ASK QUESTIONS!</a:t>
            </a:r>
          </a:p>
        </p:txBody>
      </p:sp>
    </p:spTree>
    <p:extLst>
      <p:ext uri="{BB962C8B-B14F-4D97-AF65-F5344CB8AC3E}">
        <p14:creationId xmlns:p14="http://schemas.microsoft.com/office/powerpoint/2010/main" val="5227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Z:\Artwork\Master JOMC Slide\Slide Artwork &amp; Pictures\Questions Signs.jpg">
            <a:extLst>
              <a:ext uri="{FF2B5EF4-FFF2-40B4-BE49-F238E27FC236}">
                <a16:creationId xmlns:a16="http://schemas.microsoft.com/office/drawing/2014/main" id="{19DD384E-8D14-44B6-AE13-37D1A90ADC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41406" y="279257"/>
            <a:ext cx="7648832" cy="6299485"/>
          </a:xfrm>
          <a:prstGeom prst="rect">
            <a:avLst/>
          </a:prstGeom>
          <a:noFill/>
        </p:spPr>
      </p:pic>
    </p:spTree>
    <p:extLst>
      <p:ext uri="{BB962C8B-B14F-4D97-AF65-F5344CB8AC3E}">
        <p14:creationId xmlns:p14="http://schemas.microsoft.com/office/powerpoint/2010/main" val="951252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95E03-8C5A-4EAF-BB5C-F0E963A76191}"/>
              </a:ext>
            </a:extLst>
          </p:cNvPr>
          <p:cNvSpPr>
            <a:spLocks noGrp="1"/>
          </p:cNvSpPr>
          <p:nvPr>
            <p:ph type="title"/>
          </p:nvPr>
        </p:nvSpPr>
        <p:spPr>
          <a:xfrm>
            <a:off x="101600" y="365125"/>
            <a:ext cx="11287760" cy="1325563"/>
          </a:xfrm>
        </p:spPr>
        <p:txBody>
          <a:bodyPr>
            <a:normAutofit/>
          </a:bodyPr>
          <a:lstStyle/>
          <a:p>
            <a:r>
              <a:rPr lang="en-US" sz="3200" b="1" dirty="0"/>
              <a:t>What’s the first thing you do when you see this?</a:t>
            </a:r>
          </a:p>
        </p:txBody>
      </p:sp>
      <p:pic>
        <p:nvPicPr>
          <p:cNvPr id="5" name="Content Placeholder 4">
            <a:extLst>
              <a:ext uri="{FF2B5EF4-FFF2-40B4-BE49-F238E27FC236}">
                <a16:creationId xmlns:a16="http://schemas.microsoft.com/office/drawing/2014/main" id="{B5991EE6-7FFE-4153-903F-712496D940D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92222" y="2160588"/>
            <a:ext cx="5167593" cy="3881437"/>
          </a:xfrm>
        </p:spPr>
      </p:pic>
    </p:spTree>
    <p:extLst>
      <p:ext uri="{BB962C8B-B14F-4D97-AF65-F5344CB8AC3E}">
        <p14:creationId xmlns:p14="http://schemas.microsoft.com/office/powerpoint/2010/main" val="1488697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AA84A-9B2D-44FA-9483-E92FD77FF63F}"/>
              </a:ext>
            </a:extLst>
          </p:cNvPr>
          <p:cNvSpPr>
            <a:spLocks noGrp="1"/>
          </p:cNvSpPr>
          <p:nvPr>
            <p:ph type="title"/>
          </p:nvPr>
        </p:nvSpPr>
        <p:spPr/>
        <p:txBody>
          <a:bodyPr/>
          <a:lstStyle/>
          <a:p>
            <a:r>
              <a:rPr lang="en-US" b="1" dirty="0"/>
              <a:t>Changing Behavior </a:t>
            </a:r>
          </a:p>
        </p:txBody>
      </p:sp>
      <p:sp>
        <p:nvSpPr>
          <p:cNvPr id="4" name="Content Placeholder 2">
            <a:extLst>
              <a:ext uri="{FF2B5EF4-FFF2-40B4-BE49-F238E27FC236}">
                <a16:creationId xmlns:a16="http://schemas.microsoft.com/office/drawing/2014/main" id="{7C962DA7-ECC8-4F3F-A995-A1BEC860327F}"/>
              </a:ext>
            </a:extLst>
          </p:cNvPr>
          <p:cNvSpPr txBox="1">
            <a:spLocks/>
          </p:cNvSpPr>
          <p:nvPr/>
        </p:nvSpPr>
        <p:spPr bwMode="gray">
          <a:xfrm>
            <a:off x="922973" y="1648778"/>
            <a:ext cx="8496300" cy="290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6700" indent="-266700" algn="l" rtl="0" eaLnBrk="0" fontAlgn="base" hangingPunct="0">
              <a:lnSpc>
                <a:spcPct val="105000"/>
              </a:lnSpc>
              <a:spcBef>
                <a:spcPct val="0"/>
              </a:spcBef>
              <a:spcAft>
                <a:spcPct val="0"/>
              </a:spcAft>
              <a:buClr>
                <a:schemeClr val="tx2"/>
              </a:buClr>
              <a:buSzPct val="120000"/>
              <a:buChar char="•"/>
              <a:defRPr sz="2000">
                <a:solidFill>
                  <a:schemeClr val="tx1"/>
                </a:solidFill>
                <a:latin typeface="+mn-lt"/>
                <a:ea typeface="MS PGothic" pitchFamily="34" charset="-128"/>
                <a:cs typeface="+mn-cs"/>
              </a:defRPr>
            </a:lvl1pPr>
            <a:lvl2pPr marL="530225" indent="-261938" algn="l" rtl="0" eaLnBrk="0" fontAlgn="base" hangingPunct="0">
              <a:lnSpc>
                <a:spcPct val="105000"/>
              </a:lnSpc>
              <a:spcBef>
                <a:spcPct val="0"/>
              </a:spcBef>
              <a:spcAft>
                <a:spcPct val="0"/>
              </a:spcAft>
              <a:buClr>
                <a:schemeClr val="tx2"/>
              </a:buClr>
              <a:buSzPct val="120000"/>
              <a:buChar char="•"/>
              <a:defRPr sz="2000">
                <a:solidFill>
                  <a:schemeClr val="tx1"/>
                </a:solidFill>
                <a:latin typeface="+mn-lt"/>
                <a:ea typeface="MS PGothic" pitchFamily="34" charset="-128"/>
                <a:cs typeface="+mn-cs"/>
              </a:defRPr>
            </a:lvl2pPr>
            <a:lvl3pPr marL="806450" indent="-274638" algn="l" rtl="0" eaLnBrk="0" fontAlgn="base" hangingPunct="0">
              <a:lnSpc>
                <a:spcPct val="105000"/>
              </a:lnSpc>
              <a:spcBef>
                <a:spcPct val="0"/>
              </a:spcBef>
              <a:spcAft>
                <a:spcPct val="0"/>
              </a:spcAft>
              <a:buClr>
                <a:schemeClr val="tx2"/>
              </a:buClr>
              <a:buSzPct val="120000"/>
              <a:buChar char="•"/>
              <a:defRPr sz="2000">
                <a:solidFill>
                  <a:schemeClr val="tx1"/>
                </a:solidFill>
                <a:latin typeface="+mn-lt"/>
                <a:ea typeface="MS PGothic" pitchFamily="34" charset="-128"/>
                <a:cs typeface="+mn-cs"/>
              </a:defRPr>
            </a:lvl3pPr>
            <a:lvl4pPr marL="1073150" indent="-265113" algn="l" rtl="0" eaLnBrk="0" fontAlgn="base" hangingPunct="0">
              <a:lnSpc>
                <a:spcPct val="105000"/>
              </a:lnSpc>
              <a:spcBef>
                <a:spcPct val="0"/>
              </a:spcBef>
              <a:spcAft>
                <a:spcPct val="0"/>
              </a:spcAft>
              <a:buClr>
                <a:schemeClr val="tx2"/>
              </a:buClr>
              <a:buSzPct val="120000"/>
              <a:buChar char="•"/>
              <a:defRPr sz="2000">
                <a:solidFill>
                  <a:schemeClr val="tx1"/>
                </a:solidFill>
                <a:latin typeface="+mn-lt"/>
                <a:ea typeface="MS PGothic" pitchFamily="34" charset="-128"/>
                <a:cs typeface="+mn-cs"/>
              </a:defRPr>
            </a:lvl4pPr>
            <a:lvl5pPr marL="1339850" indent="-265113" algn="l" rtl="0" eaLnBrk="0" fontAlgn="base" hangingPunct="0">
              <a:lnSpc>
                <a:spcPct val="105000"/>
              </a:lnSpc>
              <a:spcBef>
                <a:spcPct val="0"/>
              </a:spcBef>
              <a:spcAft>
                <a:spcPct val="0"/>
              </a:spcAft>
              <a:buClr>
                <a:schemeClr val="tx2"/>
              </a:buClr>
              <a:buSzPct val="120000"/>
              <a:buChar char="•"/>
              <a:defRPr sz="2000">
                <a:solidFill>
                  <a:schemeClr val="tx1"/>
                </a:solidFill>
                <a:latin typeface="+mn-lt"/>
                <a:ea typeface="MS PGothic" pitchFamily="34" charset="-128"/>
                <a:cs typeface="+mn-cs"/>
              </a:defRPr>
            </a:lvl5pPr>
            <a:lvl6pPr marL="1797050" indent="-265113" algn="l" rtl="0" fontAlgn="base">
              <a:lnSpc>
                <a:spcPct val="105000"/>
              </a:lnSpc>
              <a:spcBef>
                <a:spcPct val="0"/>
              </a:spcBef>
              <a:spcAft>
                <a:spcPct val="0"/>
              </a:spcAft>
              <a:buClr>
                <a:schemeClr val="tx2"/>
              </a:buClr>
              <a:buSzPct val="120000"/>
              <a:buChar char="•"/>
              <a:defRPr sz="2000">
                <a:solidFill>
                  <a:schemeClr val="tx1"/>
                </a:solidFill>
                <a:latin typeface="+mn-lt"/>
                <a:ea typeface="Arial" charset="0"/>
                <a:cs typeface="+mn-cs"/>
              </a:defRPr>
            </a:lvl6pPr>
            <a:lvl7pPr marL="2254250" indent="-265113" algn="l" rtl="0" fontAlgn="base">
              <a:lnSpc>
                <a:spcPct val="105000"/>
              </a:lnSpc>
              <a:spcBef>
                <a:spcPct val="0"/>
              </a:spcBef>
              <a:spcAft>
                <a:spcPct val="0"/>
              </a:spcAft>
              <a:buClr>
                <a:schemeClr val="tx2"/>
              </a:buClr>
              <a:buSzPct val="120000"/>
              <a:buChar char="•"/>
              <a:defRPr sz="2000">
                <a:solidFill>
                  <a:schemeClr val="tx1"/>
                </a:solidFill>
                <a:latin typeface="+mn-lt"/>
                <a:ea typeface="Arial" charset="0"/>
                <a:cs typeface="+mn-cs"/>
              </a:defRPr>
            </a:lvl7pPr>
            <a:lvl8pPr marL="2711450" indent="-265113" algn="l" rtl="0" fontAlgn="base">
              <a:lnSpc>
                <a:spcPct val="105000"/>
              </a:lnSpc>
              <a:spcBef>
                <a:spcPct val="0"/>
              </a:spcBef>
              <a:spcAft>
                <a:spcPct val="0"/>
              </a:spcAft>
              <a:buClr>
                <a:schemeClr val="tx2"/>
              </a:buClr>
              <a:buSzPct val="120000"/>
              <a:buChar char="•"/>
              <a:defRPr sz="2000">
                <a:solidFill>
                  <a:schemeClr val="tx1"/>
                </a:solidFill>
                <a:latin typeface="+mn-lt"/>
                <a:ea typeface="Arial" charset="0"/>
                <a:cs typeface="+mn-cs"/>
              </a:defRPr>
            </a:lvl8pPr>
            <a:lvl9pPr marL="3168650" indent="-265113" algn="l" rtl="0" fontAlgn="base">
              <a:lnSpc>
                <a:spcPct val="105000"/>
              </a:lnSpc>
              <a:spcBef>
                <a:spcPct val="0"/>
              </a:spcBef>
              <a:spcAft>
                <a:spcPct val="0"/>
              </a:spcAft>
              <a:buClr>
                <a:schemeClr val="tx2"/>
              </a:buClr>
              <a:buSzPct val="120000"/>
              <a:buChar char="•"/>
              <a:defRPr sz="2000">
                <a:solidFill>
                  <a:schemeClr val="tx1"/>
                </a:solidFill>
                <a:latin typeface="+mn-lt"/>
                <a:ea typeface="Arial" charset="0"/>
                <a:cs typeface="+mn-cs"/>
              </a:defRPr>
            </a:lvl9pPr>
          </a:lstStyle>
          <a:p>
            <a:pPr marL="273050" marR="0" lvl="0" indent="-273050" algn="l" defTabSz="914400" rtl="0" eaLnBrk="1" fontAlgn="base" latinLnBrk="0" hangingPunct="1">
              <a:lnSpc>
                <a:spcPct val="105000"/>
              </a:lnSpc>
              <a:spcBef>
                <a:spcPct val="0"/>
              </a:spcBef>
              <a:spcAft>
                <a:spcPct val="0"/>
              </a:spcAft>
              <a:buClr>
                <a:srgbClr val="E1000F"/>
              </a:buClr>
              <a:buSzPct val="120000"/>
              <a:buFontTx/>
              <a:buNone/>
              <a:tabLst/>
              <a:defRPr/>
            </a:pPr>
            <a:r>
              <a:rPr kumimoji="0" lang="en-US" altLang="en-US" sz="2400" b="0" i="0" u="none" strike="noStrike" kern="0" cap="none" spc="0" normalizeH="0" baseline="0" noProof="0" dirty="0">
                <a:ln>
                  <a:noFill/>
                </a:ln>
                <a:solidFill>
                  <a:srgbClr val="92D050"/>
                </a:solidFill>
                <a:effectLst/>
                <a:uLnTx/>
                <a:uFillTx/>
                <a:latin typeface="Arial"/>
                <a:ea typeface="MS PGothic" pitchFamily="34" charset="-128"/>
                <a:cs typeface="Arial"/>
              </a:rPr>
              <a:t>Who does it start with ?</a:t>
            </a:r>
          </a:p>
          <a:p>
            <a:pPr marL="273050" marR="0" lvl="0" indent="-273050" algn="l" defTabSz="914400" rtl="0" eaLnBrk="1" fontAlgn="base" latinLnBrk="0" hangingPunct="1">
              <a:lnSpc>
                <a:spcPct val="105000"/>
              </a:lnSpc>
              <a:spcBef>
                <a:spcPct val="0"/>
              </a:spcBef>
              <a:spcAft>
                <a:spcPct val="0"/>
              </a:spcAft>
              <a:buClr>
                <a:srgbClr val="E1000F"/>
              </a:buClr>
              <a:buSzPct val="120000"/>
              <a:buFontTx/>
              <a:buNone/>
              <a:tabLst/>
              <a:defRPr/>
            </a:pPr>
            <a:endParaRPr kumimoji="0" lang="en-US" altLang="en-US" sz="2400" b="0" i="0" u="none" strike="noStrike" kern="0" cap="none" spc="0" normalizeH="0" baseline="0" noProof="0" dirty="0">
              <a:ln>
                <a:noFill/>
              </a:ln>
              <a:solidFill>
                <a:srgbClr val="92D050"/>
              </a:solidFill>
              <a:effectLst/>
              <a:uLnTx/>
              <a:uFillTx/>
              <a:latin typeface="Arial"/>
              <a:ea typeface="MS PGothic" pitchFamily="34" charset="-128"/>
              <a:cs typeface="Arial"/>
            </a:endParaRPr>
          </a:p>
          <a:p>
            <a:pPr marL="273050" marR="0" lvl="0" indent="-273050" algn="l" defTabSz="914400" rtl="0" eaLnBrk="1" fontAlgn="base" latinLnBrk="0" hangingPunct="1">
              <a:lnSpc>
                <a:spcPct val="105000"/>
              </a:lnSpc>
              <a:spcBef>
                <a:spcPct val="0"/>
              </a:spcBef>
              <a:spcAft>
                <a:spcPct val="0"/>
              </a:spcAft>
              <a:buClr>
                <a:srgbClr val="E1000F"/>
              </a:buClr>
              <a:buSzPct val="120000"/>
              <a:buFontTx/>
              <a:buNone/>
              <a:tabLst/>
              <a:defRPr/>
            </a:pPr>
            <a:r>
              <a:rPr kumimoji="0" lang="en-US" altLang="en-US" sz="2000" b="0" i="0" u="none" strike="noStrike" kern="0" cap="none" spc="0" normalizeH="0" baseline="0" noProof="0" dirty="0">
                <a:ln>
                  <a:noFill/>
                </a:ln>
                <a:solidFill>
                  <a:srgbClr val="92D050"/>
                </a:solidFill>
                <a:effectLst/>
                <a:uLnTx/>
                <a:uFillTx/>
                <a:latin typeface="Arial"/>
                <a:ea typeface="MS PGothic" pitchFamily="34" charset="-128"/>
                <a:cs typeface="Arial"/>
              </a:rPr>
              <a:t>   </a:t>
            </a:r>
          </a:p>
          <a:p>
            <a:pPr marL="273050" marR="0" lvl="0" indent="-273050" algn="l" defTabSz="914400" rtl="0" eaLnBrk="1" fontAlgn="base" latinLnBrk="0" hangingPunct="1">
              <a:lnSpc>
                <a:spcPct val="105000"/>
              </a:lnSpc>
              <a:spcBef>
                <a:spcPct val="0"/>
              </a:spcBef>
              <a:spcAft>
                <a:spcPct val="0"/>
              </a:spcAft>
              <a:buClr>
                <a:srgbClr val="E1000F"/>
              </a:buClr>
              <a:buSzPct val="120000"/>
              <a:buFontTx/>
              <a:buNone/>
              <a:tabLst/>
              <a:defRPr/>
            </a:pPr>
            <a:r>
              <a:rPr kumimoji="0" lang="en-US" altLang="en-US" sz="4400" b="0" i="1" u="none" strike="noStrike" kern="0" cap="none" spc="0" normalizeH="0" baseline="0" noProof="0" dirty="0">
                <a:ln>
                  <a:noFill/>
                </a:ln>
                <a:solidFill>
                  <a:srgbClr val="92D050"/>
                </a:solidFill>
                <a:effectLst/>
                <a:uLnTx/>
                <a:uFillTx/>
                <a:latin typeface="Arial"/>
                <a:ea typeface="MS PGothic" pitchFamily="34" charset="-128"/>
                <a:cs typeface="Arial"/>
              </a:rPr>
              <a:t>     It starts with “Everyone” -          		including </a:t>
            </a:r>
            <a:r>
              <a:rPr kumimoji="0" lang="en-US" altLang="en-US" sz="4400" b="1" i="0" u="sng" strike="noStrike" kern="0" cap="none" spc="0" normalizeH="0" baseline="0" noProof="0" dirty="0">
                <a:ln>
                  <a:noFill/>
                </a:ln>
                <a:solidFill>
                  <a:srgbClr val="92D050"/>
                </a:solidFill>
                <a:effectLst/>
                <a:uLnTx/>
                <a:uFillTx/>
                <a:latin typeface="Arial"/>
                <a:ea typeface="MS PGothic" pitchFamily="34" charset="-128"/>
                <a:cs typeface="Arial"/>
              </a:rPr>
              <a:t>YOU </a:t>
            </a:r>
            <a:endParaRPr kumimoji="0" lang="en-GB" altLang="en-US" sz="2000" b="0" i="0" u="none" strike="noStrike" kern="0" cap="none" spc="0" normalizeH="0" baseline="0" noProof="0" dirty="0">
              <a:ln>
                <a:noFill/>
              </a:ln>
              <a:solidFill>
                <a:srgbClr val="92D050"/>
              </a:solidFill>
              <a:effectLst/>
              <a:uLnTx/>
              <a:uFillTx/>
              <a:latin typeface="Arial"/>
              <a:ea typeface="MS PGothic" pitchFamily="34" charset="-128"/>
              <a:cs typeface="Arial"/>
            </a:endParaRPr>
          </a:p>
        </p:txBody>
      </p:sp>
      <p:pic>
        <p:nvPicPr>
          <p:cNvPr id="5" name="Picture 4">
            <a:extLst>
              <a:ext uri="{FF2B5EF4-FFF2-40B4-BE49-F238E27FC236}">
                <a16:creationId xmlns:a16="http://schemas.microsoft.com/office/drawing/2014/main" id="{E3593325-849F-4E53-AA5A-A9CE47F872D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35087" y="4724718"/>
            <a:ext cx="1681162"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550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8721F-40C4-4199-874D-097F09A8A8BB}"/>
              </a:ext>
            </a:extLst>
          </p:cNvPr>
          <p:cNvSpPr>
            <a:spLocks noGrp="1"/>
          </p:cNvSpPr>
          <p:nvPr>
            <p:ph type="title"/>
          </p:nvPr>
        </p:nvSpPr>
        <p:spPr>
          <a:xfrm>
            <a:off x="677334" y="638175"/>
            <a:ext cx="8596668" cy="1320800"/>
          </a:xfrm>
        </p:spPr>
        <p:txBody>
          <a:bodyPr/>
          <a:lstStyle/>
          <a:p>
            <a:r>
              <a:rPr lang="en-US" b="1" dirty="0"/>
              <a:t>Human Behavior &amp; Injuries</a:t>
            </a:r>
          </a:p>
        </p:txBody>
      </p:sp>
      <p:sp>
        <p:nvSpPr>
          <p:cNvPr id="5" name="Text Box 2">
            <a:extLst>
              <a:ext uri="{FF2B5EF4-FFF2-40B4-BE49-F238E27FC236}">
                <a16:creationId xmlns:a16="http://schemas.microsoft.com/office/drawing/2014/main" id="{26AADC80-31FC-46A4-A658-002729EFD404}"/>
              </a:ext>
            </a:extLst>
          </p:cNvPr>
          <p:cNvSpPr txBox="1">
            <a:spLocks noChangeArrowheads="1"/>
          </p:cNvSpPr>
          <p:nvPr/>
        </p:nvSpPr>
        <p:spPr bwMode="auto">
          <a:xfrm>
            <a:off x="1155700" y="1671638"/>
            <a:ext cx="70262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a:lnSpc>
                <a:spcPct val="100000"/>
              </a:lnSpc>
              <a:spcBef>
                <a:spcPct val="50000"/>
              </a:spcBef>
              <a:buClrTx/>
              <a:buSzTx/>
              <a:buFontTx/>
              <a:buNone/>
            </a:pPr>
            <a:r>
              <a:rPr lang="en-GB" altLang="en-US" sz="2400" dirty="0">
                <a:solidFill>
                  <a:srgbClr val="92D050"/>
                </a:solidFill>
              </a:rPr>
              <a:t>Estimate the percentage (%) of injuries which are   	attributable to ‘AT RISK BEHAVIORS’</a:t>
            </a:r>
          </a:p>
          <a:p>
            <a:pPr>
              <a:lnSpc>
                <a:spcPct val="100000"/>
              </a:lnSpc>
              <a:spcBef>
                <a:spcPct val="50000"/>
              </a:spcBef>
              <a:buClrTx/>
              <a:buSzTx/>
              <a:buFontTx/>
              <a:buNone/>
            </a:pPr>
            <a:endParaRPr lang="en-GB" altLang="en-US" sz="2400" dirty="0"/>
          </a:p>
        </p:txBody>
      </p:sp>
      <p:sp>
        <p:nvSpPr>
          <p:cNvPr id="6" name="AutoShape 3">
            <a:hlinkClick r:id="" action="ppaction://noaction" highlightClick="1"/>
            <a:extLst>
              <a:ext uri="{FF2B5EF4-FFF2-40B4-BE49-F238E27FC236}">
                <a16:creationId xmlns:a16="http://schemas.microsoft.com/office/drawing/2014/main" id="{6014956B-783F-4B07-B403-0BFBC5619BF8}"/>
              </a:ext>
            </a:extLst>
          </p:cNvPr>
          <p:cNvSpPr>
            <a:spLocks noChangeArrowheads="1"/>
          </p:cNvSpPr>
          <p:nvPr/>
        </p:nvSpPr>
        <p:spPr bwMode="auto">
          <a:xfrm>
            <a:off x="1066800" y="3733800"/>
            <a:ext cx="685800" cy="685800"/>
          </a:xfrm>
          <a:prstGeom prst="actionButtonBlank">
            <a:avLst/>
          </a:prstGeom>
          <a:solidFill>
            <a:srgbClr val="FF6600"/>
          </a:solidFill>
          <a:ln w="9525">
            <a:solidFill>
              <a:schemeClr val="tx1"/>
            </a:solidFill>
            <a:miter lim="800000"/>
            <a:headEnd/>
            <a:tailEnd/>
          </a:ln>
        </p:spPr>
        <p:txBody>
          <a:bodyPr wrap="none" anchor="ctr"/>
          <a:lstStyle>
            <a:lvl1pPr>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a:lnSpc>
                <a:spcPct val="100000"/>
              </a:lnSpc>
              <a:buClrTx/>
              <a:buSzTx/>
              <a:buFontTx/>
              <a:buNone/>
            </a:pPr>
            <a:r>
              <a:rPr lang="en-GB" altLang="en-US" sz="1600" b="1" dirty="0">
                <a:solidFill>
                  <a:schemeClr val="bg1"/>
                </a:solidFill>
              </a:rPr>
              <a:t>56%</a:t>
            </a:r>
            <a:endParaRPr lang="en-GB" altLang="en-US" sz="1600" b="1" dirty="0"/>
          </a:p>
        </p:txBody>
      </p:sp>
      <p:sp>
        <p:nvSpPr>
          <p:cNvPr id="7" name="AutoShape 4">
            <a:hlinkClick r:id="" action="ppaction://noaction" highlightClick="1"/>
            <a:extLst>
              <a:ext uri="{FF2B5EF4-FFF2-40B4-BE49-F238E27FC236}">
                <a16:creationId xmlns:a16="http://schemas.microsoft.com/office/drawing/2014/main" id="{1A94FF97-AB4A-4703-B938-CE983ACE0985}"/>
              </a:ext>
            </a:extLst>
          </p:cNvPr>
          <p:cNvSpPr>
            <a:spLocks noChangeArrowheads="1"/>
          </p:cNvSpPr>
          <p:nvPr/>
        </p:nvSpPr>
        <p:spPr bwMode="auto">
          <a:xfrm>
            <a:off x="2667000" y="3733800"/>
            <a:ext cx="685800" cy="685800"/>
          </a:xfrm>
          <a:prstGeom prst="actionButtonBlank">
            <a:avLst/>
          </a:prstGeom>
          <a:solidFill>
            <a:srgbClr val="FF6600"/>
          </a:solidFill>
          <a:ln w="9525">
            <a:solidFill>
              <a:schemeClr val="tx1"/>
            </a:solidFill>
            <a:miter lim="800000"/>
            <a:headEnd/>
            <a:tailEnd/>
          </a:ln>
        </p:spPr>
        <p:txBody>
          <a:bodyPr wrap="none" anchor="ctr"/>
          <a:lstStyle>
            <a:lvl1pPr>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a:lnSpc>
                <a:spcPct val="100000"/>
              </a:lnSpc>
              <a:buClrTx/>
              <a:buSzTx/>
              <a:buFontTx/>
              <a:buNone/>
            </a:pPr>
            <a:r>
              <a:rPr lang="en-GB" altLang="en-US" sz="1600" b="1">
                <a:solidFill>
                  <a:schemeClr val="bg1"/>
                </a:solidFill>
              </a:rPr>
              <a:t>66%</a:t>
            </a:r>
            <a:endParaRPr lang="en-GB" altLang="en-US" sz="1600" b="1"/>
          </a:p>
        </p:txBody>
      </p:sp>
      <p:sp>
        <p:nvSpPr>
          <p:cNvPr id="8" name="AutoShape 5">
            <a:hlinkClick r:id="" action="ppaction://noaction" highlightClick="1"/>
            <a:extLst>
              <a:ext uri="{FF2B5EF4-FFF2-40B4-BE49-F238E27FC236}">
                <a16:creationId xmlns:a16="http://schemas.microsoft.com/office/drawing/2014/main" id="{B39B7335-2578-44B1-B83E-2B32CC359664}"/>
              </a:ext>
            </a:extLst>
          </p:cNvPr>
          <p:cNvSpPr>
            <a:spLocks noChangeArrowheads="1"/>
          </p:cNvSpPr>
          <p:nvPr/>
        </p:nvSpPr>
        <p:spPr bwMode="auto">
          <a:xfrm>
            <a:off x="4267200" y="3733800"/>
            <a:ext cx="685800" cy="685800"/>
          </a:xfrm>
          <a:prstGeom prst="actionButtonBlank">
            <a:avLst/>
          </a:prstGeom>
          <a:solidFill>
            <a:srgbClr val="FF6600"/>
          </a:solidFill>
          <a:ln w="9525">
            <a:solidFill>
              <a:schemeClr val="tx1"/>
            </a:solidFill>
            <a:miter lim="800000"/>
            <a:headEnd/>
            <a:tailEnd/>
          </a:ln>
        </p:spPr>
        <p:txBody>
          <a:bodyPr wrap="none" anchor="ctr"/>
          <a:lstStyle>
            <a:lvl1pPr>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a:lnSpc>
                <a:spcPct val="100000"/>
              </a:lnSpc>
              <a:buClrTx/>
              <a:buSzTx/>
              <a:buFontTx/>
              <a:buNone/>
            </a:pPr>
            <a:r>
              <a:rPr lang="en-GB" altLang="en-US" sz="1600" b="1">
                <a:solidFill>
                  <a:schemeClr val="bg1"/>
                </a:solidFill>
              </a:rPr>
              <a:t>76%</a:t>
            </a:r>
            <a:endParaRPr lang="en-GB" altLang="en-US" sz="1600" b="1"/>
          </a:p>
        </p:txBody>
      </p:sp>
      <p:sp>
        <p:nvSpPr>
          <p:cNvPr id="9" name="AutoShape 6">
            <a:hlinkClick r:id="" action="ppaction://noaction" highlightClick="1"/>
            <a:extLst>
              <a:ext uri="{FF2B5EF4-FFF2-40B4-BE49-F238E27FC236}">
                <a16:creationId xmlns:a16="http://schemas.microsoft.com/office/drawing/2014/main" id="{2ADBEA85-B02F-4DBF-9C05-55211A4A20DF}"/>
              </a:ext>
            </a:extLst>
          </p:cNvPr>
          <p:cNvSpPr>
            <a:spLocks noChangeArrowheads="1"/>
          </p:cNvSpPr>
          <p:nvPr/>
        </p:nvSpPr>
        <p:spPr bwMode="auto">
          <a:xfrm>
            <a:off x="5867400" y="3733800"/>
            <a:ext cx="685800" cy="685800"/>
          </a:xfrm>
          <a:prstGeom prst="actionButtonBlank">
            <a:avLst/>
          </a:prstGeom>
          <a:solidFill>
            <a:srgbClr val="FF6600"/>
          </a:solidFill>
          <a:ln w="9525">
            <a:solidFill>
              <a:schemeClr val="tx1"/>
            </a:solidFill>
            <a:miter lim="800000"/>
            <a:headEnd/>
            <a:tailEnd/>
          </a:ln>
        </p:spPr>
        <p:txBody>
          <a:bodyPr wrap="none" anchor="ctr"/>
          <a:lstStyle>
            <a:lvl1pPr>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a:lnSpc>
                <a:spcPct val="100000"/>
              </a:lnSpc>
              <a:buClrTx/>
              <a:buSzTx/>
              <a:buFontTx/>
              <a:buNone/>
            </a:pPr>
            <a:r>
              <a:rPr lang="en-GB" altLang="en-US" sz="1600" b="1" dirty="0">
                <a:solidFill>
                  <a:schemeClr val="bg1"/>
                </a:solidFill>
              </a:rPr>
              <a:t>86%</a:t>
            </a:r>
            <a:endParaRPr lang="en-GB" altLang="en-US" sz="1600" b="1" dirty="0"/>
          </a:p>
        </p:txBody>
      </p:sp>
      <p:sp>
        <p:nvSpPr>
          <p:cNvPr id="10" name="AutoShape 7">
            <a:hlinkClick r:id="" action="ppaction://hlinkshowjump?jump=nextslide" highlightClick="1"/>
            <a:extLst>
              <a:ext uri="{FF2B5EF4-FFF2-40B4-BE49-F238E27FC236}">
                <a16:creationId xmlns:a16="http://schemas.microsoft.com/office/drawing/2014/main" id="{9F9F51E8-8C49-45DA-BA90-CEE0DA1615A2}"/>
              </a:ext>
            </a:extLst>
          </p:cNvPr>
          <p:cNvSpPr>
            <a:spLocks noChangeArrowheads="1"/>
          </p:cNvSpPr>
          <p:nvPr/>
        </p:nvSpPr>
        <p:spPr bwMode="auto">
          <a:xfrm>
            <a:off x="7467600" y="3733800"/>
            <a:ext cx="685800" cy="685800"/>
          </a:xfrm>
          <a:prstGeom prst="actionButtonBlank">
            <a:avLst/>
          </a:prstGeom>
          <a:solidFill>
            <a:srgbClr val="FF6600"/>
          </a:solidFill>
          <a:ln w="9525">
            <a:solidFill>
              <a:schemeClr val="tx1"/>
            </a:solidFill>
            <a:miter lim="800000"/>
            <a:headEnd/>
            <a:tailEnd/>
          </a:ln>
        </p:spPr>
        <p:txBody>
          <a:bodyPr wrap="none" anchor="ctr"/>
          <a:lstStyle>
            <a:lvl1pPr>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a:lnSpc>
                <a:spcPct val="100000"/>
              </a:lnSpc>
              <a:buClrTx/>
              <a:buSzTx/>
              <a:buFontTx/>
              <a:buNone/>
            </a:pPr>
            <a:r>
              <a:rPr lang="en-GB" altLang="en-US" sz="1600" b="1">
                <a:solidFill>
                  <a:schemeClr val="bg1"/>
                </a:solidFill>
              </a:rPr>
              <a:t>96%</a:t>
            </a:r>
            <a:endParaRPr lang="en-GB" altLang="en-US" sz="1600" b="1"/>
          </a:p>
        </p:txBody>
      </p:sp>
      <p:sp>
        <p:nvSpPr>
          <p:cNvPr id="11" name="TextBox 10">
            <a:extLst>
              <a:ext uri="{FF2B5EF4-FFF2-40B4-BE49-F238E27FC236}">
                <a16:creationId xmlns:a16="http://schemas.microsoft.com/office/drawing/2014/main" id="{27B7D965-8358-43EB-B8BD-9F0FBB352A95}"/>
              </a:ext>
            </a:extLst>
          </p:cNvPr>
          <p:cNvSpPr txBox="1"/>
          <p:nvPr/>
        </p:nvSpPr>
        <p:spPr>
          <a:xfrm>
            <a:off x="2075935" y="5066270"/>
            <a:ext cx="4992130" cy="923330"/>
          </a:xfrm>
          <a:prstGeom prst="rect">
            <a:avLst/>
          </a:prstGeom>
          <a:noFill/>
        </p:spPr>
        <p:txBody>
          <a:bodyPr wrap="square" rtlCol="0">
            <a:spAutoFit/>
          </a:bodyPr>
          <a:lstStyle/>
          <a:p>
            <a:pPr algn="ctr"/>
            <a:r>
              <a:rPr lang="en-US" sz="5400" dirty="0">
                <a:solidFill>
                  <a:srgbClr val="92D050"/>
                </a:solidFill>
              </a:rPr>
              <a:t>GAME TIME!</a:t>
            </a:r>
          </a:p>
        </p:txBody>
      </p:sp>
    </p:spTree>
    <p:extLst>
      <p:ext uri="{BB962C8B-B14F-4D97-AF65-F5344CB8AC3E}">
        <p14:creationId xmlns:p14="http://schemas.microsoft.com/office/powerpoint/2010/main" val="225832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A83DB-3E84-4CDF-93DE-F7870E61DF06}"/>
              </a:ext>
            </a:extLst>
          </p:cNvPr>
          <p:cNvSpPr>
            <a:spLocks noGrp="1"/>
          </p:cNvSpPr>
          <p:nvPr>
            <p:ph type="title"/>
          </p:nvPr>
        </p:nvSpPr>
        <p:spPr/>
        <p:txBody>
          <a:bodyPr/>
          <a:lstStyle/>
          <a:p>
            <a:r>
              <a:rPr lang="en-US" b="1" dirty="0"/>
              <a:t>Statistics Tell Us … </a:t>
            </a:r>
          </a:p>
        </p:txBody>
      </p:sp>
      <p:graphicFrame>
        <p:nvGraphicFramePr>
          <p:cNvPr id="4" name="Object 2">
            <a:extLst>
              <a:ext uri="{FF2B5EF4-FFF2-40B4-BE49-F238E27FC236}">
                <a16:creationId xmlns:a16="http://schemas.microsoft.com/office/drawing/2014/main" id="{DF03B091-874B-4418-A8D9-EA91B03BDB09}"/>
              </a:ext>
            </a:extLst>
          </p:cNvPr>
          <p:cNvGraphicFramePr>
            <a:graphicFrameLocks noGrp="1" noChangeAspect="1"/>
          </p:cNvGraphicFramePr>
          <p:nvPr>
            <p:ph idx="1"/>
            <p:extLst>
              <p:ext uri="{D42A27DB-BD31-4B8C-83A1-F6EECF244321}">
                <p14:modId xmlns:p14="http://schemas.microsoft.com/office/powerpoint/2010/main" val="2684333431"/>
              </p:ext>
            </p:extLst>
          </p:nvPr>
        </p:nvGraphicFramePr>
        <p:xfrm>
          <a:off x="581603" y="1334295"/>
          <a:ext cx="7447971" cy="4969194"/>
        </p:xfrm>
        <a:graphic>
          <a:graphicData uri="http://schemas.openxmlformats.org/presentationml/2006/ole">
            <mc:AlternateContent xmlns:mc="http://schemas.openxmlformats.org/markup-compatibility/2006">
              <mc:Choice xmlns:v="urn:schemas-microsoft-com:vml" Requires="v">
                <p:oleObj spid="_x0000_s1031" name="Chart" r:id="rId4" imgW="6096075" imgH="4067089" progId="MSGraph.Chart.8">
                  <p:embed followColorScheme="full"/>
                </p:oleObj>
              </mc:Choice>
              <mc:Fallback>
                <p:oleObj name="Chart" r:id="rId4" imgW="6096075" imgH="4067089" progId="MSGraph.Chart.8">
                  <p:embed followColorScheme="full"/>
                  <p:pic>
                    <p:nvPicPr>
                      <p:cNvPr id="75785" name="Object 2">
                        <a:extLst>
                          <a:ext uri="{FF2B5EF4-FFF2-40B4-BE49-F238E27FC236}">
                            <a16:creationId xmlns:a16="http://schemas.microsoft.com/office/drawing/2014/main" id="{9C631C86-2941-4AE3-8BF3-4E65CF57BB1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1603" y="1334295"/>
                        <a:ext cx="7447971" cy="4969194"/>
                      </a:xfrm>
                      <a:prstGeom prst="rect">
                        <a:avLst/>
                      </a:prstGeom>
                      <a:noFill/>
                      <a:ln>
                        <a:noFill/>
                      </a:ln>
                      <a:effectLst/>
                    </p:spPr>
                  </p:pic>
                </p:oleObj>
              </mc:Fallback>
            </mc:AlternateContent>
          </a:graphicData>
        </a:graphic>
      </p:graphicFrame>
      <p:sp>
        <p:nvSpPr>
          <p:cNvPr id="5" name="Rectangle 8">
            <a:extLst>
              <a:ext uri="{FF2B5EF4-FFF2-40B4-BE49-F238E27FC236}">
                <a16:creationId xmlns:a16="http://schemas.microsoft.com/office/drawing/2014/main" id="{210F376B-FCBB-4732-B67A-2A206AE140A8}"/>
              </a:ext>
            </a:extLst>
          </p:cNvPr>
          <p:cNvSpPr>
            <a:spLocks noChangeArrowheads="1"/>
          </p:cNvSpPr>
          <p:nvPr/>
        </p:nvSpPr>
        <p:spPr bwMode="auto">
          <a:xfrm>
            <a:off x="2070543" y="2473328"/>
            <a:ext cx="29051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73075">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defTabSz="473075">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defTabSz="473075">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defTabSz="473075">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defTabSz="473075">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730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730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730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730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a:lnSpc>
                <a:spcPct val="100000"/>
              </a:lnSpc>
              <a:buClr>
                <a:srgbClr val="000000"/>
              </a:buClr>
              <a:buSzPct val="90000"/>
              <a:buFont typeface="Monotype Sorts"/>
              <a:buNone/>
            </a:pPr>
            <a:r>
              <a:rPr lang="en-GB" altLang="en-US" sz="1800" b="1" dirty="0">
                <a:solidFill>
                  <a:srgbClr val="CC0000"/>
                </a:solidFill>
              </a:rPr>
              <a:t>96% Result from</a:t>
            </a:r>
            <a:br>
              <a:rPr lang="en-GB" altLang="en-US" sz="1800" b="1" dirty="0">
                <a:solidFill>
                  <a:srgbClr val="CC0000"/>
                </a:solidFill>
              </a:rPr>
            </a:br>
            <a:r>
              <a:rPr lang="en-GB" altLang="en-US" sz="1800" b="1" dirty="0">
                <a:solidFill>
                  <a:srgbClr val="CC0000"/>
                </a:solidFill>
              </a:rPr>
              <a:t>at risk behaviours</a:t>
            </a:r>
            <a:endParaRPr lang="en-US" altLang="en-US" sz="1800" dirty="0"/>
          </a:p>
        </p:txBody>
      </p:sp>
      <p:sp>
        <p:nvSpPr>
          <p:cNvPr id="6" name="Text Box 5">
            <a:extLst>
              <a:ext uri="{FF2B5EF4-FFF2-40B4-BE49-F238E27FC236}">
                <a16:creationId xmlns:a16="http://schemas.microsoft.com/office/drawing/2014/main" id="{C0D2E3F6-2A60-4425-87EC-EA82BAC5D04C}"/>
              </a:ext>
            </a:extLst>
          </p:cNvPr>
          <p:cNvSpPr txBox="1">
            <a:spLocks noChangeArrowheads="1"/>
          </p:cNvSpPr>
          <p:nvPr/>
        </p:nvSpPr>
        <p:spPr bwMode="auto">
          <a:xfrm>
            <a:off x="5316538" y="5549902"/>
            <a:ext cx="21336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23863">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defTabSz="423863">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defTabSz="423863">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defTabSz="423863">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defTabSz="423863">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23863"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23863"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23863"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23863"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a:lnSpc>
                <a:spcPct val="100000"/>
              </a:lnSpc>
              <a:buClr>
                <a:srgbClr val="000000"/>
              </a:buClr>
              <a:buSzPct val="90000"/>
              <a:buFont typeface="Monotype Sorts"/>
              <a:buNone/>
            </a:pPr>
            <a:r>
              <a:rPr lang="en-US" altLang="en-US" sz="1800" b="1" dirty="0">
                <a:solidFill>
                  <a:srgbClr val="92D050"/>
                </a:solidFill>
              </a:rPr>
              <a:t>4% Result from </a:t>
            </a:r>
          </a:p>
          <a:p>
            <a:pPr>
              <a:lnSpc>
                <a:spcPct val="100000"/>
              </a:lnSpc>
              <a:buClr>
                <a:srgbClr val="000000"/>
              </a:buClr>
              <a:buSzPct val="90000"/>
              <a:buFont typeface="Monotype Sorts"/>
              <a:buNone/>
            </a:pPr>
            <a:r>
              <a:rPr lang="en-US" altLang="en-US" sz="1800" b="1" dirty="0">
                <a:solidFill>
                  <a:srgbClr val="92D050"/>
                </a:solidFill>
              </a:rPr>
              <a:t>unsafe conditions</a:t>
            </a:r>
            <a:endParaRPr lang="en-US" altLang="en-US" sz="2400" b="1" dirty="0">
              <a:solidFill>
                <a:srgbClr val="92D050"/>
              </a:solidFill>
              <a:latin typeface="Times New Roman" panose="02020603050405020304" pitchFamily="18" charset="0"/>
            </a:endParaRPr>
          </a:p>
        </p:txBody>
      </p:sp>
      <p:sp>
        <p:nvSpPr>
          <p:cNvPr id="7" name="Freeform 4">
            <a:extLst>
              <a:ext uri="{FF2B5EF4-FFF2-40B4-BE49-F238E27FC236}">
                <a16:creationId xmlns:a16="http://schemas.microsoft.com/office/drawing/2014/main" id="{6B65E3AF-986D-418D-B5F6-370B18AD503D}"/>
              </a:ext>
            </a:extLst>
          </p:cNvPr>
          <p:cNvSpPr>
            <a:spLocks/>
          </p:cNvSpPr>
          <p:nvPr/>
        </p:nvSpPr>
        <p:spPr bwMode="auto">
          <a:xfrm>
            <a:off x="5513388" y="4989990"/>
            <a:ext cx="433388" cy="533400"/>
          </a:xfrm>
          <a:custGeom>
            <a:avLst/>
            <a:gdLst>
              <a:gd name="T0" fmla="*/ 4 w 310"/>
              <a:gd name="T1" fmla="*/ 5 h 370"/>
              <a:gd name="T2" fmla="*/ 4 w 310"/>
              <a:gd name="T3" fmla="*/ 5 h 370"/>
              <a:gd name="T4" fmla="*/ 4 w 310"/>
              <a:gd name="T5" fmla="*/ 5 h 370"/>
              <a:gd name="T6" fmla="*/ 4 w 310"/>
              <a:gd name="T7" fmla="*/ 5 h 370"/>
              <a:gd name="T8" fmla="*/ 4 w 310"/>
              <a:gd name="T9" fmla="*/ 5 h 370"/>
              <a:gd name="T10" fmla="*/ 4 w 310"/>
              <a:gd name="T11" fmla="*/ 5 h 370"/>
              <a:gd name="T12" fmla="*/ 0 w 310"/>
              <a:gd name="T13" fmla="*/ 0 h 370"/>
              <a:gd name="T14" fmla="*/ 4 w 310"/>
              <a:gd name="T15" fmla="*/ 5 h 370"/>
              <a:gd name="T16" fmla="*/ 4 w 310"/>
              <a:gd name="T17" fmla="*/ 5 h 3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0"/>
              <a:gd name="T28" fmla="*/ 0 h 370"/>
              <a:gd name="T29" fmla="*/ 310 w 310"/>
              <a:gd name="T30" fmla="*/ 370 h 3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0" h="370">
                <a:moveTo>
                  <a:pt x="46" y="236"/>
                </a:moveTo>
                <a:lnTo>
                  <a:pt x="90" y="201"/>
                </a:lnTo>
                <a:lnTo>
                  <a:pt x="223" y="369"/>
                </a:lnTo>
                <a:lnTo>
                  <a:pt x="309" y="300"/>
                </a:lnTo>
                <a:lnTo>
                  <a:pt x="175" y="133"/>
                </a:lnTo>
                <a:lnTo>
                  <a:pt x="219" y="99"/>
                </a:lnTo>
                <a:lnTo>
                  <a:pt x="0" y="0"/>
                </a:lnTo>
                <a:lnTo>
                  <a:pt x="46" y="236"/>
                </a:lnTo>
              </a:path>
            </a:pathLst>
          </a:custGeom>
          <a:solidFill>
            <a:srgbClr val="E1000F"/>
          </a:solidFill>
          <a:ln w="18415" cap="flat" cmpd="sng">
            <a:solidFill>
              <a:srgbClr val="000000"/>
            </a:solidFill>
            <a:prstDash val="solid"/>
            <a:round/>
            <a:headEnd type="none" w="med" len="med"/>
            <a:tailEnd type="none" w="med" len="med"/>
          </a:ln>
        </p:spPr>
        <p:txBody>
          <a:bodyPr/>
          <a:lstStyle/>
          <a:p>
            <a:pPr marL="0" marR="0" lvl="0" indent="0" defTabSz="892175" eaLnBrk="0" fontAlgn="base" latinLnBrk="0" hangingPunct="0">
              <a:lnSpc>
                <a:spcPct val="100000"/>
              </a:lnSpc>
              <a:spcBef>
                <a:spcPct val="0"/>
              </a:spcBef>
              <a:spcAft>
                <a:spcPct val="0"/>
              </a:spcAft>
              <a:buClrTx/>
              <a:buSzTx/>
              <a:buFontTx/>
              <a:buNone/>
              <a:tabLst/>
              <a:defRPr/>
            </a:pPr>
            <a:endParaRPr kumimoji="0" lang="en-US" sz="1700" b="0" i="0" u="none" strike="noStrike" kern="0" cap="none" spc="0" normalizeH="0" baseline="0" noProof="0">
              <a:ln>
                <a:noFill/>
              </a:ln>
              <a:solidFill>
                <a:srgbClr val="000000"/>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2016622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52A0F-3591-4F88-AC9B-FFB86C17FB75}"/>
              </a:ext>
            </a:extLst>
          </p:cNvPr>
          <p:cNvSpPr>
            <a:spLocks noGrp="1"/>
          </p:cNvSpPr>
          <p:nvPr>
            <p:ph type="title"/>
          </p:nvPr>
        </p:nvSpPr>
        <p:spPr/>
        <p:txBody>
          <a:bodyPr/>
          <a:lstStyle/>
          <a:p>
            <a:r>
              <a:rPr lang="en-US" b="1" dirty="0"/>
              <a:t>The Accident Triangle</a:t>
            </a:r>
          </a:p>
        </p:txBody>
      </p:sp>
      <p:pic>
        <p:nvPicPr>
          <p:cNvPr id="4" name="Picture 2" descr="Accident Triangle on White bkg">
            <a:extLst>
              <a:ext uri="{FF2B5EF4-FFF2-40B4-BE49-F238E27FC236}">
                <a16:creationId xmlns:a16="http://schemas.microsoft.com/office/drawing/2014/main" id="{C5982093-2315-40E6-BF4D-69929F6619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5439" y="1685882"/>
            <a:ext cx="6290461" cy="5172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9">
            <a:extLst>
              <a:ext uri="{FF2B5EF4-FFF2-40B4-BE49-F238E27FC236}">
                <a16:creationId xmlns:a16="http://schemas.microsoft.com/office/drawing/2014/main" id="{FC728307-A95A-48CE-B678-9556E9C6AAC0}"/>
              </a:ext>
            </a:extLst>
          </p:cNvPr>
          <p:cNvSpPr txBox="1">
            <a:spLocks noChangeArrowheads="1"/>
          </p:cNvSpPr>
          <p:nvPr/>
        </p:nvSpPr>
        <p:spPr bwMode="auto">
          <a:xfrm>
            <a:off x="2915165" y="5634334"/>
            <a:ext cx="3048000" cy="646113"/>
          </a:xfrm>
          <a:prstGeom prst="rect">
            <a:avLst/>
          </a:prstGeom>
          <a:noFill/>
          <a:ln w="9525">
            <a:noFill/>
            <a:miter lim="800000"/>
            <a:headEnd/>
            <a:tailEnd/>
          </a:ln>
        </p:spPr>
        <p:txBody>
          <a:bodyPr>
            <a:spAutoFit/>
          </a:bodyPr>
          <a:lstStyle/>
          <a:p>
            <a:pPr algn="ctr">
              <a:defRPr/>
            </a:pPr>
            <a:r>
              <a:rPr lang="en-GB" sz="1800" b="1" dirty="0">
                <a:solidFill>
                  <a:schemeClr val="bg1"/>
                </a:solidFill>
                <a:latin typeface="+mj-lt"/>
                <a:cs typeface="Arial" charset="0"/>
              </a:rPr>
              <a:t>2 Million </a:t>
            </a:r>
          </a:p>
          <a:p>
            <a:pPr algn="ctr">
              <a:defRPr/>
            </a:pPr>
            <a:r>
              <a:rPr lang="en-GB" sz="1800" b="1" dirty="0">
                <a:solidFill>
                  <a:schemeClr val="bg1"/>
                </a:solidFill>
                <a:latin typeface="+mj-lt"/>
                <a:cs typeface="Arial" charset="0"/>
              </a:rPr>
              <a:t>Unsafe Acts</a:t>
            </a:r>
          </a:p>
        </p:txBody>
      </p:sp>
      <p:sp>
        <p:nvSpPr>
          <p:cNvPr id="6" name="Text Box 8">
            <a:extLst>
              <a:ext uri="{FF2B5EF4-FFF2-40B4-BE49-F238E27FC236}">
                <a16:creationId xmlns:a16="http://schemas.microsoft.com/office/drawing/2014/main" id="{6F52D0B7-EECD-485F-804E-701B8C3B8B0E}"/>
              </a:ext>
            </a:extLst>
          </p:cNvPr>
          <p:cNvSpPr txBox="1">
            <a:spLocks noChangeArrowheads="1"/>
          </p:cNvSpPr>
          <p:nvPr/>
        </p:nvSpPr>
        <p:spPr bwMode="auto">
          <a:xfrm>
            <a:off x="3048000" y="4588130"/>
            <a:ext cx="3048000" cy="646112"/>
          </a:xfrm>
          <a:prstGeom prst="rect">
            <a:avLst/>
          </a:prstGeom>
          <a:noFill/>
          <a:ln w="9525">
            <a:noFill/>
            <a:miter lim="800000"/>
            <a:headEnd/>
            <a:tailEnd/>
          </a:ln>
        </p:spPr>
        <p:txBody>
          <a:bodyPr>
            <a:spAutoFit/>
          </a:bodyPr>
          <a:lstStyle/>
          <a:p>
            <a:pPr algn="ctr" defTabSz="892175" eaLnBrk="0" fontAlgn="base" hangingPunct="0">
              <a:spcBef>
                <a:spcPct val="0"/>
              </a:spcBef>
              <a:spcAft>
                <a:spcPct val="0"/>
              </a:spcAft>
              <a:defRPr/>
            </a:pPr>
            <a:r>
              <a:rPr lang="en-GB" b="1" dirty="0">
                <a:solidFill>
                  <a:srgbClr val="FFFFFF"/>
                </a:solidFill>
                <a:latin typeface="Arial"/>
                <a:ea typeface="ＭＳ Ｐゴシック"/>
                <a:cs typeface="Arial" charset="0"/>
              </a:rPr>
              <a:t>240 000 </a:t>
            </a:r>
          </a:p>
          <a:p>
            <a:pPr algn="ctr" defTabSz="892175" eaLnBrk="0" fontAlgn="base" hangingPunct="0">
              <a:spcBef>
                <a:spcPct val="0"/>
              </a:spcBef>
              <a:spcAft>
                <a:spcPct val="0"/>
              </a:spcAft>
              <a:defRPr/>
            </a:pPr>
            <a:r>
              <a:rPr lang="en-GB" b="1" dirty="0">
                <a:solidFill>
                  <a:srgbClr val="FFFFFF"/>
                </a:solidFill>
                <a:latin typeface="Arial"/>
                <a:ea typeface="ＭＳ Ｐゴシック"/>
                <a:cs typeface="Arial" charset="0"/>
              </a:rPr>
              <a:t>Near Misses</a:t>
            </a:r>
          </a:p>
        </p:txBody>
      </p:sp>
      <p:sp>
        <p:nvSpPr>
          <p:cNvPr id="8" name="Text Box 7">
            <a:extLst>
              <a:ext uri="{FF2B5EF4-FFF2-40B4-BE49-F238E27FC236}">
                <a16:creationId xmlns:a16="http://schemas.microsoft.com/office/drawing/2014/main" id="{90DB9BE2-F82E-40C2-9117-C6D8635CCAAC}"/>
              </a:ext>
            </a:extLst>
          </p:cNvPr>
          <p:cNvSpPr txBox="1">
            <a:spLocks noChangeArrowheads="1"/>
          </p:cNvSpPr>
          <p:nvPr/>
        </p:nvSpPr>
        <p:spPr bwMode="auto">
          <a:xfrm>
            <a:off x="3048000" y="3615247"/>
            <a:ext cx="3048000" cy="641350"/>
          </a:xfrm>
          <a:prstGeom prst="rect">
            <a:avLst/>
          </a:prstGeom>
          <a:noFill/>
          <a:ln w="9525">
            <a:noFill/>
            <a:miter lim="800000"/>
            <a:headEnd/>
            <a:tailEnd/>
          </a:ln>
        </p:spPr>
        <p:txBody>
          <a:bodyPr>
            <a:spAutoFit/>
          </a:bodyPr>
          <a:lstStyle/>
          <a:p>
            <a:pPr algn="ctr" defTabSz="892175" eaLnBrk="0" fontAlgn="base" hangingPunct="0">
              <a:spcBef>
                <a:spcPct val="0"/>
              </a:spcBef>
              <a:spcAft>
                <a:spcPct val="0"/>
              </a:spcAft>
              <a:defRPr/>
            </a:pPr>
            <a:r>
              <a:rPr lang="en-GB" b="1" dirty="0">
                <a:solidFill>
                  <a:schemeClr val="bg1"/>
                </a:solidFill>
                <a:latin typeface="Arial"/>
                <a:ea typeface="ＭＳ Ｐゴシック"/>
                <a:cs typeface="Arial" charset="0"/>
              </a:rPr>
              <a:t>20 000 </a:t>
            </a:r>
          </a:p>
          <a:p>
            <a:pPr algn="ctr" defTabSz="892175" eaLnBrk="0" fontAlgn="base" hangingPunct="0">
              <a:spcBef>
                <a:spcPct val="0"/>
              </a:spcBef>
              <a:spcAft>
                <a:spcPct val="0"/>
              </a:spcAft>
              <a:defRPr/>
            </a:pPr>
            <a:r>
              <a:rPr lang="en-GB" b="1" dirty="0">
                <a:solidFill>
                  <a:schemeClr val="bg1"/>
                </a:solidFill>
                <a:latin typeface="Arial"/>
                <a:ea typeface="ＭＳ Ｐゴシック"/>
                <a:cs typeface="Arial" charset="0"/>
              </a:rPr>
              <a:t>Minor Injuries</a:t>
            </a:r>
          </a:p>
        </p:txBody>
      </p:sp>
      <p:sp>
        <p:nvSpPr>
          <p:cNvPr id="9" name="Text Box 6">
            <a:extLst>
              <a:ext uri="{FF2B5EF4-FFF2-40B4-BE49-F238E27FC236}">
                <a16:creationId xmlns:a16="http://schemas.microsoft.com/office/drawing/2014/main" id="{A2B08037-78F1-410B-BF7C-DCFF6A96BAB0}"/>
              </a:ext>
            </a:extLst>
          </p:cNvPr>
          <p:cNvSpPr txBox="1">
            <a:spLocks noChangeArrowheads="1"/>
          </p:cNvSpPr>
          <p:nvPr/>
        </p:nvSpPr>
        <p:spPr bwMode="auto">
          <a:xfrm>
            <a:off x="3048000" y="2607867"/>
            <a:ext cx="3048000" cy="915987"/>
          </a:xfrm>
          <a:prstGeom prst="rect">
            <a:avLst/>
          </a:prstGeom>
          <a:noFill/>
          <a:ln w="9525">
            <a:noFill/>
            <a:miter lim="800000"/>
            <a:headEnd/>
            <a:tailEnd/>
          </a:ln>
        </p:spPr>
        <p:txBody>
          <a:bodyPr>
            <a:spAutoFit/>
          </a:bodyPr>
          <a:lstStyle/>
          <a:p>
            <a:pPr algn="ctr">
              <a:defRPr/>
            </a:pPr>
            <a:r>
              <a:rPr lang="en-GB" sz="1800" b="1" dirty="0">
                <a:solidFill>
                  <a:schemeClr val="bg1"/>
                </a:solidFill>
                <a:latin typeface="+mj-lt"/>
                <a:cs typeface="Arial" charset="0"/>
              </a:rPr>
              <a:t>400 </a:t>
            </a:r>
          </a:p>
          <a:p>
            <a:pPr algn="ctr">
              <a:defRPr/>
            </a:pPr>
            <a:r>
              <a:rPr lang="en-GB" sz="1800" b="1" dirty="0">
                <a:solidFill>
                  <a:schemeClr val="bg1"/>
                </a:solidFill>
                <a:latin typeface="+mj-lt"/>
                <a:cs typeface="Arial" charset="0"/>
              </a:rPr>
              <a:t>Lost Time</a:t>
            </a:r>
          </a:p>
          <a:p>
            <a:pPr algn="ctr">
              <a:defRPr/>
            </a:pPr>
            <a:r>
              <a:rPr lang="en-GB" sz="1800" b="1" dirty="0">
                <a:solidFill>
                  <a:schemeClr val="bg1"/>
                </a:solidFill>
                <a:latin typeface="+mj-lt"/>
                <a:cs typeface="Arial" charset="0"/>
              </a:rPr>
              <a:t> Injuries</a:t>
            </a:r>
          </a:p>
        </p:txBody>
      </p:sp>
      <p:sp>
        <p:nvSpPr>
          <p:cNvPr id="10" name="Text Box 5">
            <a:extLst>
              <a:ext uri="{FF2B5EF4-FFF2-40B4-BE49-F238E27FC236}">
                <a16:creationId xmlns:a16="http://schemas.microsoft.com/office/drawing/2014/main" id="{8886C204-AA20-49ED-8EBE-14284FCB2C58}"/>
              </a:ext>
            </a:extLst>
          </p:cNvPr>
          <p:cNvSpPr txBox="1">
            <a:spLocks noChangeArrowheads="1"/>
          </p:cNvSpPr>
          <p:nvPr/>
        </p:nvSpPr>
        <p:spPr bwMode="auto">
          <a:xfrm>
            <a:off x="4137046" y="1930400"/>
            <a:ext cx="992187" cy="646113"/>
          </a:xfrm>
          <a:prstGeom prst="rect">
            <a:avLst/>
          </a:prstGeom>
          <a:noFill/>
          <a:ln w="9525">
            <a:noFill/>
            <a:miter lim="800000"/>
            <a:headEnd/>
            <a:tailEnd/>
          </a:ln>
        </p:spPr>
        <p:txBody>
          <a:bodyPr wrap="none">
            <a:spAutoFit/>
          </a:bodyPr>
          <a:lstStyle/>
          <a:p>
            <a:pPr algn="ctr">
              <a:defRPr/>
            </a:pPr>
            <a:r>
              <a:rPr lang="en-GB" sz="1800" b="1" dirty="0">
                <a:solidFill>
                  <a:schemeClr val="bg1"/>
                </a:solidFill>
                <a:latin typeface="+mj-lt"/>
                <a:cs typeface="Arial" charset="0"/>
              </a:rPr>
              <a:t>1</a:t>
            </a:r>
          </a:p>
          <a:p>
            <a:pPr algn="ctr">
              <a:defRPr/>
            </a:pPr>
            <a:r>
              <a:rPr lang="en-GB" sz="1800" b="1" dirty="0">
                <a:solidFill>
                  <a:schemeClr val="bg1"/>
                </a:solidFill>
                <a:latin typeface="+mj-lt"/>
                <a:cs typeface="Arial" charset="0"/>
              </a:rPr>
              <a:t>Fatality</a:t>
            </a:r>
          </a:p>
        </p:txBody>
      </p:sp>
      <p:sp>
        <p:nvSpPr>
          <p:cNvPr id="11" name="TextBox 10">
            <a:extLst>
              <a:ext uri="{FF2B5EF4-FFF2-40B4-BE49-F238E27FC236}">
                <a16:creationId xmlns:a16="http://schemas.microsoft.com/office/drawing/2014/main" id="{63255360-0AAE-4EB7-9047-F1869E791048}"/>
              </a:ext>
            </a:extLst>
          </p:cNvPr>
          <p:cNvSpPr txBox="1">
            <a:spLocks noChangeArrowheads="1"/>
          </p:cNvSpPr>
          <p:nvPr/>
        </p:nvSpPr>
        <p:spPr bwMode="auto">
          <a:xfrm>
            <a:off x="347520" y="3883472"/>
            <a:ext cx="2232025"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Arial" panose="020B0604020202020204" pitchFamily="34" charset="0"/>
                <a:cs typeface="Arial" panose="020B0604020202020204" pitchFamily="34" charset="0"/>
              </a:defRPr>
            </a:lvl1pPr>
            <a:lvl2pPr marL="742950" indent="-285750">
              <a:defRPr sz="1700">
                <a:solidFill>
                  <a:schemeClr val="tx1"/>
                </a:solidFill>
                <a:latin typeface="Arial" panose="020B0604020202020204" pitchFamily="34" charset="0"/>
                <a:cs typeface="Arial" panose="020B0604020202020204" pitchFamily="34" charset="0"/>
              </a:defRPr>
            </a:lvl2pPr>
            <a:lvl3pPr marL="1143000" indent="-228600">
              <a:defRPr sz="1700">
                <a:solidFill>
                  <a:schemeClr val="tx1"/>
                </a:solidFill>
                <a:latin typeface="Arial" panose="020B0604020202020204" pitchFamily="34" charset="0"/>
                <a:cs typeface="Arial" panose="020B0604020202020204" pitchFamily="34" charset="0"/>
              </a:defRPr>
            </a:lvl3pPr>
            <a:lvl4pPr marL="1600200" indent="-228600">
              <a:defRPr sz="1700">
                <a:solidFill>
                  <a:schemeClr val="tx1"/>
                </a:solidFill>
                <a:latin typeface="Arial" panose="020B0604020202020204" pitchFamily="34" charset="0"/>
                <a:cs typeface="Arial" panose="020B0604020202020204" pitchFamily="34" charset="0"/>
              </a:defRPr>
            </a:lvl4pPr>
            <a:lvl5pPr marL="2057400" indent="-228600">
              <a:defRPr sz="1700">
                <a:solidFill>
                  <a:schemeClr val="tx1"/>
                </a:solidFill>
                <a:latin typeface="Arial" panose="020B0604020202020204" pitchFamily="34" charset="0"/>
                <a:cs typeface="Arial" panose="020B0604020202020204" pitchFamily="34" charset="0"/>
              </a:defRPr>
            </a:lvl5pPr>
            <a:lvl6pPr marL="25146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6pPr>
            <a:lvl7pPr marL="29718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7pPr>
            <a:lvl8pPr marL="34290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8pPr>
            <a:lvl9pPr marL="38862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9pPr>
          </a:lstStyle>
          <a:p>
            <a:pPr defTabSz="892175" eaLnBrk="0" fontAlgn="base" hangingPunct="0">
              <a:spcBef>
                <a:spcPct val="0"/>
              </a:spcBef>
              <a:spcAft>
                <a:spcPct val="0"/>
              </a:spcAft>
            </a:pPr>
            <a:r>
              <a:rPr lang="en-US" altLang="en-US" b="1" dirty="0">
                <a:solidFill>
                  <a:srgbClr val="FF0000"/>
                </a:solidFill>
                <a:ea typeface="ＭＳ Ｐゴシック"/>
              </a:rPr>
              <a:t>Leading Indicator</a:t>
            </a:r>
          </a:p>
        </p:txBody>
      </p:sp>
      <p:cxnSp>
        <p:nvCxnSpPr>
          <p:cNvPr id="12" name="Straight Arrow Connector 11">
            <a:extLst>
              <a:ext uri="{FF2B5EF4-FFF2-40B4-BE49-F238E27FC236}">
                <a16:creationId xmlns:a16="http://schemas.microsoft.com/office/drawing/2014/main" id="{65CAD224-553F-4704-84B4-4FDAAA599147}"/>
              </a:ext>
            </a:extLst>
          </p:cNvPr>
          <p:cNvCxnSpPr>
            <a:cxnSpLocks noChangeShapeType="1"/>
          </p:cNvCxnSpPr>
          <p:nvPr/>
        </p:nvCxnSpPr>
        <p:spPr bwMode="auto">
          <a:xfrm>
            <a:off x="1148837" y="4256597"/>
            <a:ext cx="718950" cy="170079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 name="Straight Arrow Connector 12">
            <a:extLst>
              <a:ext uri="{FF2B5EF4-FFF2-40B4-BE49-F238E27FC236}">
                <a16:creationId xmlns:a16="http://schemas.microsoft.com/office/drawing/2014/main" id="{23AB3F22-9088-4BA6-8369-E97AA649E359}"/>
              </a:ext>
            </a:extLst>
          </p:cNvPr>
          <p:cNvCxnSpPr>
            <a:cxnSpLocks noChangeShapeType="1"/>
          </p:cNvCxnSpPr>
          <p:nvPr/>
        </p:nvCxnSpPr>
        <p:spPr bwMode="auto">
          <a:xfrm>
            <a:off x="1548713" y="4237485"/>
            <a:ext cx="1030832" cy="64110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 name="TextBox 16">
            <a:extLst>
              <a:ext uri="{FF2B5EF4-FFF2-40B4-BE49-F238E27FC236}">
                <a16:creationId xmlns:a16="http://schemas.microsoft.com/office/drawing/2014/main" id="{AAC374CA-1ACD-49C2-8AAD-027EDF0B79AE}"/>
              </a:ext>
            </a:extLst>
          </p:cNvPr>
          <p:cNvSpPr txBox="1">
            <a:spLocks noChangeArrowheads="1"/>
          </p:cNvSpPr>
          <p:nvPr/>
        </p:nvSpPr>
        <p:spPr bwMode="auto">
          <a:xfrm>
            <a:off x="6003694" y="1538708"/>
            <a:ext cx="227012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Arial" panose="020B0604020202020204" pitchFamily="34" charset="0"/>
                <a:cs typeface="Arial" panose="020B0604020202020204" pitchFamily="34" charset="0"/>
              </a:defRPr>
            </a:lvl1pPr>
            <a:lvl2pPr marL="742950" indent="-285750">
              <a:defRPr sz="1700">
                <a:solidFill>
                  <a:schemeClr val="tx1"/>
                </a:solidFill>
                <a:latin typeface="Arial" panose="020B0604020202020204" pitchFamily="34" charset="0"/>
                <a:cs typeface="Arial" panose="020B0604020202020204" pitchFamily="34" charset="0"/>
              </a:defRPr>
            </a:lvl2pPr>
            <a:lvl3pPr marL="1143000" indent="-228600">
              <a:defRPr sz="1700">
                <a:solidFill>
                  <a:schemeClr val="tx1"/>
                </a:solidFill>
                <a:latin typeface="Arial" panose="020B0604020202020204" pitchFamily="34" charset="0"/>
                <a:cs typeface="Arial" panose="020B0604020202020204" pitchFamily="34" charset="0"/>
              </a:defRPr>
            </a:lvl3pPr>
            <a:lvl4pPr marL="1600200" indent="-228600">
              <a:defRPr sz="1700">
                <a:solidFill>
                  <a:schemeClr val="tx1"/>
                </a:solidFill>
                <a:latin typeface="Arial" panose="020B0604020202020204" pitchFamily="34" charset="0"/>
                <a:cs typeface="Arial" panose="020B0604020202020204" pitchFamily="34" charset="0"/>
              </a:defRPr>
            </a:lvl4pPr>
            <a:lvl5pPr marL="2057400" indent="-228600">
              <a:defRPr sz="1700">
                <a:solidFill>
                  <a:schemeClr val="tx1"/>
                </a:solidFill>
                <a:latin typeface="Arial" panose="020B0604020202020204" pitchFamily="34" charset="0"/>
                <a:cs typeface="Arial" panose="020B0604020202020204" pitchFamily="34" charset="0"/>
              </a:defRPr>
            </a:lvl5pPr>
            <a:lvl6pPr marL="25146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6pPr>
            <a:lvl7pPr marL="29718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7pPr>
            <a:lvl8pPr marL="34290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8pPr>
            <a:lvl9pPr marL="3886200" indent="-228600" defTabSz="892175"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9pPr>
          </a:lstStyle>
          <a:p>
            <a:r>
              <a:rPr lang="en-US" altLang="en-US" b="1" dirty="0">
                <a:solidFill>
                  <a:srgbClr val="FF0000"/>
                </a:solidFill>
              </a:rPr>
              <a:t>Lagging Indicator</a:t>
            </a:r>
          </a:p>
        </p:txBody>
      </p:sp>
      <p:cxnSp>
        <p:nvCxnSpPr>
          <p:cNvPr id="18" name="Straight Arrow Connector 17">
            <a:extLst>
              <a:ext uri="{FF2B5EF4-FFF2-40B4-BE49-F238E27FC236}">
                <a16:creationId xmlns:a16="http://schemas.microsoft.com/office/drawing/2014/main" id="{744AD8CF-F25C-4520-B846-669468D5B1D8}"/>
              </a:ext>
            </a:extLst>
          </p:cNvPr>
          <p:cNvCxnSpPr>
            <a:cxnSpLocks noChangeShapeType="1"/>
          </p:cNvCxnSpPr>
          <p:nvPr/>
        </p:nvCxnSpPr>
        <p:spPr bwMode="auto">
          <a:xfrm flipH="1">
            <a:off x="5145835" y="1909782"/>
            <a:ext cx="1295400" cy="22066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 name="Straight Arrow Connector 18">
            <a:extLst>
              <a:ext uri="{FF2B5EF4-FFF2-40B4-BE49-F238E27FC236}">
                <a16:creationId xmlns:a16="http://schemas.microsoft.com/office/drawing/2014/main" id="{8A9E5AB4-11C9-4449-B533-79BE7B9BB750}"/>
              </a:ext>
            </a:extLst>
          </p:cNvPr>
          <p:cNvCxnSpPr>
            <a:cxnSpLocks noChangeShapeType="1"/>
          </p:cNvCxnSpPr>
          <p:nvPr/>
        </p:nvCxnSpPr>
        <p:spPr bwMode="auto">
          <a:xfrm flipH="1">
            <a:off x="5534253" y="1947462"/>
            <a:ext cx="1221049" cy="101005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 name="Straight Arrow Connector 20">
            <a:extLst>
              <a:ext uri="{FF2B5EF4-FFF2-40B4-BE49-F238E27FC236}">
                <a16:creationId xmlns:a16="http://schemas.microsoft.com/office/drawing/2014/main" id="{826DF57F-0D45-4BA0-8AED-3D0B3C6F1872}"/>
              </a:ext>
            </a:extLst>
          </p:cNvPr>
          <p:cNvCxnSpPr>
            <a:cxnSpLocks noChangeShapeType="1"/>
            <a:stCxn id="17" idx="2"/>
          </p:cNvCxnSpPr>
          <p:nvPr/>
        </p:nvCxnSpPr>
        <p:spPr bwMode="auto">
          <a:xfrm flipH="1">
            <a:off x="6096001" y="1892720"/>
            <a:ext cx="1042756" cy="205706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3" name="Text Box 4">
            <a:extLst>
              <a:ext uri="{FF2B5EF4-FFF2-40B4-BE49-F238E27FC236}">
                <a16:creationId xmlns:a16="http://schemas.microsoft.com/office/drawing/2014/main" id="{97E93360-0225-449F-BA7C-A36DDEB21F34}"/>
              </a:ext>
            </a:extLst>
          </p:cNvPr>
          <p:cNvSpPr txBox="1">
            <a:spLocks noChangeArrowheads="1"/>
          </p:cNvSpPr>
          <p:nvPr/>
        </p:nvSpPr>
        <p:spPr bwMode="auto">
          <a:xfrm>
            <a:off x="7767750" y="4588130"/>
            <a:ext cx="1736725" cy="738187"/>
          </a:xfrm>
          <a:prstGeom prst="rect">
            <a:avLst/>
          </a:prstGeom>
          <a:noFill/>
          <a:ln w="9525">
            <a:noFill/>
            <a:miter lim="800000"/>
            <a:headEnd/>
            <a:tailEnd/>
          </a:ln>
        </p:spPr>
        <p:txBody>
          <a:bodyPr wrap="none">
            <a:spAutoFit/>
          </a:bodyPr>
          <a:lstStyle/>
          <a:p>
            <a:pPr>
              <a:defRPr/>
            </a:pPr>
            <a:r>
              <a:rPr lang="en-GB" sz="1400" dirty="0">
                <a:latin typeface="+mj-lt"/>
                <a:cs typeface="Arial" charset="0"/>
              </a:rPr>
              <a:t>Data sources: </a:t>
            </a:r>
          </a:p>
          <a:p>
            <a:pPr>
              <a:defRPr/>
            </a:pPr>
            <a:r>
              <a:rPr lang="en-GB" sz="1400" dirty="0">
                <a:latin typeface="+mj-lt"/>
                <a:cs typeface="Arial" charset="0"/>
              </a:rPr>
              <a:t>Heinrich, </a:t>
            </a:r>
          </a:p>
          <a:p>
            <a:pPr>
              <a:defRPr/>
            </a:pPr>
            <a:r>
              <a:rPr lang="en-GB" sz="1400" dirty="0">
                <a:latin typeface="+mj-lt"/>
                <a:cs typeface="Arial" charset="0"/>
              </a:rPr>
              <a:t>HSE, John Ormond</a:t>
            </a:r>
          </a:p>
        </p:txBody>
      </p:sp>
    </p:spTree>
    <p:extLst>
      <p:ext uri="{BB962C8B-B14F-4D97-AF65-F5344CB8AC3E}">
        <p14:creationId xmlns:p14="http://schemas.microsoft.com/office/powerpoint/2010/main" val="288305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par>
                                <p:cTn id="51" presetID="22" presetClass="entr" presetSubtype="8"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wipe(left)">
                                      <p:cBhvr>
                                        <p:cTn id="5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8" grpId="0" autoUpdateAnimBg="0"/>
      <p:bldP spid="9" grpId="0" autoUpdateAnimBg="0"/>
      <p:bldP spid="10" grpId="0" autoUpdateAnimBg="0"/>
      <p:bldP spid="11" grpId="0"/>
      <p:bldP spid="17" grpId="0"/>
      <p:bldP spid="2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3BEAD-AD9A-4A4B-A817-1B5748B7BE16}"/>
              </a:ext>
            </a:extLst>
          </p:cNvPr>
          <p:cNvSpPr>
            <a:spLocks noGrp="1"/>
          </p:cNvSpPr>
          <p:nvPr>
            <p:ph type="title"/>
          </p:nvPr>
        </p:nvSpPr>
        <p:spPr/>
        <p:txBody>
          <a:bodyPr/>
          <a:lstStyle/>
          <a:p>
            <a:r>
              <a:rPr lang="en-US" b="1" dirty="0"/>
              <a:t>Statistics Tell Us … </a:t>
            </a:r>
          </a:p>
        </p:txBody>
      </p:sp>
      <p:sp>
        <p:nvSpPr>
          <p:cNvPr id="4" name="Rectangle 4">
            <a:extLst>
              <a:ext uri="{FF2B5EF4-FFF2-40B4-BE49-F238E27FC236}">
                <a16:creationId xmlns:a16="http://schemas.microsoft.com/office/drawing/2014/main" id="{5A58200F-E1BB-404F-969C-69D5FB4C3265}"/>
              </a:ext>
            </a:extLst>
          </p:cNvPr>
          <p:cNvSpPr txBox="1">
            <a:spLocks noChangeArrowheads="1"/>
          </p:cNvSpPr>
          <p:nvPr/>
        </p:nvSpPr>
        <p:spPr>
          <a:xfrm>
            <a:off x="539750" y="1341438"/>
            <a:ext cx="8064500" cy="358616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600"/>
              </a:spcBef>
              <a:spcAft>
                <a:spcPts val="600"/>
              </a:spcAft>
            </a:pPr>
            <a:r>
              <a:rPr lang="en-GB" altLang="en-US" sz="2400" dirty="0">
                <a:solidFill>
                  <a:srgbClr val="92D050"/>
                </a:solidFill>
              </a:rPr>
              <a:t>At a rate of 34 Lost Time Injuries every year statistically</a:t>
            </a:r>
            <a:endParaRPr lang="en-US" altLang="en-US" sz="2400" dirty="0">
              <a:solidFill>
                <a:srgbClr val="92D050"/>
              </a:solidFill>
            </a:endParaRPr>
          </a:p>
        </p:txBody>
      </p:sp>
      <p:sp>
        <p:nvSpPr>
          <p:cNvPr id="5" name="Text Box 5">
            <a:extLst>
              <a:ext uri="{FF2B5EF4-FFF2-40B4-BE49-F238E27FC236}">
                <a16:creationId xmlns:a16="http://schemas.microsoft.com/office/drawing/2014/main" id="{E4AF3706-4FDA-4934-9E25-B87BF6E58753}"/>
              </a:ext>
            </a:extLst>
          </p:cNvPr>
          <p:cNvSpPr txBox="1">
            <a:spLocks noChangeArrowheads="1"/>
          </p:cNvSpPr>
          <p:nvPr/>
        </p:nvSpPr>
        <p:spPr bwMode="auto">
          <a:xfrm>
            <a:off x="864158" y="2868612"/>
            <a:ext cx="7200900" cy="1446213"/>
          </a:xfrm>
          <a:prstGeom prst="rect">
            <a:avLst/>
          </a:prstGeom>
          <a:solidFill>
            <a:schemeClr val="accent1"/>
          </a:solidFill>
          <a:ln w="9525">
            <a:noFill/>
            <a:miter lim="800000"/>
            <a:headEnd/>
            <a:tailEnd/>
          </a:ln>
        </p:spPr>
        <p:txBody>
          <a:bodyPr>
            <a:spAutoFit/>
          </a:bodyPr>
          <a:lstStyle/>
          <a:p>
            <a:pPr algn="ctr" eaLnBrk="1" hangingPunct="1">
              <a:defRPr/>
            </a:pPr>
            <a:r>
              <a:rPr lang="en-GB" sz="4400" b="1" dirty="0">
                <a:solidFill>
                  <a:srgbClr val="FFCC00"/>
                </a:solidFill>
                <a:effectLst>
                  <a:outerShdw blurRad="38100" dist="38100" dir="2700000" algn="tl">
                    <a:srgbClr val="000000"/>
                  </a:outerShdw>
                </a:effectLst>
              </a:rPr>
              <a:t>Someone gets killed every 11.5 years</a:t>
            </a:r>
          </a:p>
        </p:txBody>
      </p:sp>
      <p:sp>
        <p:nvSpPr>
          <p:cNvPr id="6" name="TextBox 5">
            <a:extLst>
              <a:ext uri="{FF2B5EF4-FFF2-40B4-BE49-F238E27FC236}">
                <a16:creationId xmlns:a16="http://schemas.microsoft.com/office/drawing/2014/main" id="{DDE9F7A4-26C5-4AB1-B912-15553110D1A6}"/>
              </a:ext>
            </a:extLst>
          </p:cNvPr>
          <p:cNvSpPr txBox="1"/>
          <p:nvPr/>
        </p:nvSpPr>
        <p:spPr>
          <a:xfrm>
            <a:off x="1482810" y="5068371"/>
            <a:ext cx="5535827" cy="769441"/>
          </a:xfrm>
          <a:prstGeom prst="rect">
            <a:avLst/>
          </a:prstGeom>
          <a:noFill/>
        </p:spPr>
        <p:txBody>
          <a:bodyPr wrap="square" rtlCol="0">
            <a:spAutoFit/>
          </a:bodyPr>
          <a:lstStyle/>
          <a:p>
            <a:pPr algn="ctr"/>
            <a:r>
              <a:rPr lang="en-US" sz="4400" dirty="0">
                <a:solidFill>
                  <a:srgbClr val="92D050"/>
                </a:solidFill>
              </a:rPr>
              <a:t>WHERE ARE YOU?</a:t>
            </a:r>
          </a:p>
        </p:txBody>
      </p:sp>
    </p:spTree>
    <p:extLst>
      <p:ext uri="{BB962C8B-B14F-4D97-AF65-F5344CB8AC3E}">
        <p14:creationId xmlns:p14="http://schemas.microsoft.com/office/powerpoint/2010/main" val="87808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5"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7BF89-7884-4E49-AF9F-781C5AC71F63}"/>
              </a:ext>
            </a:extLst>
          </p:cNvPr>
          <p:cNvSpPr>
            <a:spLocks noGrp="1"/>
          </p:cNvSpPr>
          <p:nvPr>
            <p:ph type="title"/>
          </p:nvPr>
        </p:nvSpPr>
        <p:spPr/>
        <p:txBody>
          <a:bodyPr>
            <a:normAutofit/>
          </a:bodyPr>
          <a:lstStyle/>
          <a:p>
            <a:r>
              <a:rPr lang="en-US" altLang="en-US" b="1" dirty="0">
                <a:solidFill>
                  <a:srgbClr val="92D050"/>
                </a:solidFill>
              </a:rPr>
              <a:t>Behavior Based Safety: What It Is Not !</a:t>
            </a:r>
            <a:br>
              <a:rPr lang="en-US" altLang="en-US" b="1" dirty="0">
                <a:solidFill>
                  <a:srgbClr val="92D050"/>
                </a:solidFill>
              </a:rPr>
            </a:br>
            <a:endParaRPr lang="en-US" dirty="0">
              <a:solidFill>
                <a:srgbClr val="92D050"/>
              </a:solidFill>
            </a:endParaRPr>
          </a:p>
        </p:txBody>
      </p:sp>
      <p:sp>
        <p:nvSpPr>
          <p:cNvPr id="4" name="Rectangle 2">
            <a:extLst>
              <a:ext uri="{FF2B5EF4-FFF2-40B4-BE49-F238E27FC236}">
                <a16:creationId xmlns:a16="http://schemas.microsoft.com/office/drawing/2014/main" id="{68BFCE4A-E025-4D5E-ACC9-80F3A759DF2A}"/>
              </a:ext>
            </a:extLst>
          </p:cNvPr>
          <p:cNvSpPr>
            <a:spLocks noChangeArrowheads="1"/>
          </p:cNvSpPr>
          <p:nvPr/>
        </p:nvSpPr>
        <p:spPr bwMode="auto">
          <a:xfrm>
            <a:off x="790575" y="1771650"/>
            <a:ext cx="8001000" cy="589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marL="342900" indent="-3429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marL="342900" marR="0" lvl="0" indent="-342900" defTabSz="892175" eaLnBrk="0" fontAlgn="base" latinLnBrk="0" hangingPunct="0">
              <a:lnSpc>
                <a:spcPct val="100000"/>
              </a:lnSpc>
              <a:spcBef>
                <a:spcPct val="0"/>
              </a:spcBef>
              <a:spcAft>
                <a:spcPct val="0"/>
              </a:spcAft>
              <a:buClrTx/>
              <a:buSzTx/>
              <a:buFontTx/>
              <a:buNone/>
              <a:tabLst/>
              <a:defRPr/>
            </a:pPr>
            <a:endParaRPr kumimoji="0" lang="en-US" altLang="en-US" sz="1700" b="0" i="1" u="sng" strike="noStrike" kern="0" cap="none" spc="0" normalizeH="0" baseline="0" noProof="0" dirty="0">
              <a:ln>
                <a:noFill/>
              </a:ln>
              <a:solidFill>
                <a:srgbClr val="D5001E"/>
              </a:solidFill>
              <a:effectLst/>
              <a:uLnTx/>
              <a:uFillTx/>
              <a:latin typeface="Arial" panose="020B0604020202020204" pitchFamily="34" charset="0"/>
              <a:ea typeface="MS PGothic" panose="020B0600070205080204" pitchFamily="34" charset="-128"/>
              <a:cs typeface="Arial" panose="020B0604020202020204" pitchFamily="34" charset="0"/>
            </a:endParaRPr>
          </a:p>
          <a:p>
            <a:pPr marL="342900" marR="0" lvl="0" indent="-342900" defTabSz="892175" eaLnBrk="0" fontAlgn="base" latinLnBrk="0" hangingPunct="0">
              <a:lnSpc>
                <a:spcPct val="100000"/>
              </a:lnSpc>
              <a:spcBef>
                <a:spcPct val="50000"/>
              </a:spcBef>
              <a:spcAft>
                <a:spcPct val="0"/>
              </a:spcAft>
              <a:buClrTx/>
              <a:buSzTx/>
              <a:buFontTx/>
              <a:buChar char="•"/>
              <a:tabLst/>
              <a:defRPr/>
            </a:pPr>
            <a:r>
              <a:rPr kumimoji="0" lang="en-US" altLang="en-US" sz="2000" b="1" i="0" u="none" strike="noStrike" kern="0" cap="none" spc="0" normalizeH="0" baseline="0" noProof="0" dirty="0">
                <a:ln>
                  <a:noFill/>
                </a:ln>
                <a:solidFill>
                  <a:srgbClr val="92D050"/>
                </a:solidFill>
                <a:effectLst/>
                <a:uLnTx/>
                <a:uFillTx/>
                <a:latin typeface="Arial" panose="020B0604020202020204" pitchFamily="34" charset="0"/>
                <a:ea typeface="MS PGothic" panose="020B0600070205080204" pitchFamily="34" charset="-128"/>
                <a:cs typeface="Arial" panose="020B0604020202020204" pitchFamily="34" charset="0"/>
              </a:rPr>
              <a:t>It is not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limited to the behavior of line employees, leadership behaviors are important too</a:t>
            </a:r>
          </a:p>
          <a:p>
            <a:pPr marL="342900" marR="0" lvl="0" indent="-342900" defTabSz="892175" eaLnBrk="0" fontAlgn="base" latinLnBrk="0" hangingPunct="0">
              <a:lnSpc>
                <a:spcPct val="100000"/>
              </a:lnSpc>
              <a:spcBef>
                <a:spcPct val="50000"/>
              </a:spcBef>
              <a:spcAft>
                <a:spcPct val="0"/>
              </a:spcAft>
              <a:buClrTx/>
              <a:buSzTx/>
              <a:buFontTx/>
              <a:buChar char="•"/>
              <a:tabLst/>
              <a:defRPr/>
            </a:pPr>
            <a:r>
              <a:rPr kumimoji="0" lang="en-US" altLang="en-US" sz="2000" b="1" i="0" u="none" strike="noStrike" kern="0" cap="none" spc="0" normalizeH="0" baseline="0" noProof="0" dirty="0">
                <a:ln>
                  <a:noFill/>
                </a:ln>
                <a:solidFill>
                  <a:srgbClr val="92D050"/>
                </a:solidFill>
                <a:effectLst/>
                <a:uLnTx/>
                <a:uFillTx/>
                <a:latin typeface="Arial" panose="020B0604020202020204" pitchFamily="34" charset="0"/>
                <a:ea typeface="MS PGothic" panose="020B0600070205080204" pitchFamily="34" charset="-128"/>
                <a:cs typeface="Arial" panose="020B0604020202020204" pitchFamily="34" charset="0"/>
              </a:rPr>
              <a:t>It is not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about management shirking responsibility for safety</a:t>
            </a:r>
          </a:p>
          <a:p>
            <a:pPr marL="342900" marR="0" lvl="0" indent="-342900" defTabSz="892175" eaLnBrk="0" fontAlgn="base" latinLnBrk="0" hangingPunct="0">
              <a:lnSpc>
                <a:spcPct val="100000"/>
              </a:lnSpc>
              <a:spcBef>
                <a:spcPct val="50000"/>
              </a:spcBef>
              <a:spcAft>
                <a:spcPct val="0"/>
              </a:spcAft>
              <a:buClrTx/>
              <a:buSzTx/>
              <a:buFontTx/>
              <a:buChar char="•"/>
              <a:tabLst/>
              <a:defRPr/>
            </a:pPr>
            <a:r>
              <a:rPr kumimoji="0" lang="en-US" altLang="en-US" sz="2000" b="1" i="0" u="none" strike="noStrike" kern="0" cap="none" spc="0" normalizeH="0" baseline="0" noProof="0" dirty="0">
                <a:ln>
                  <a:noFill/>
                </a:ln>
                <a:solidFill>
                  <a:srgbClr val="92D050"/>
                </a:solidFill>
                <a:effectLst/>
                <a:uLnTx/>
                <a:uFillTx/>
                <a:latin typeface="Arial" panose="020B0604020202020204" pitchFamily="34" charset="0"/>
                <a:ea typeface="MS PGothic" panose="020B0600070205080204" pitchFamily="34" charset="-128"/>
                <a:cs typeface="Arial" panose="020B0604020202020204" pitchFamily="34" charset="0"/>
              </a:rPr>
              <a:t>It is not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a system for </a:t>
            </a:r>
            <a:r>
              <a:rPr kumimoji="0" lang="en-US" altLang="en-US" sz="2000" b="1" i="0" u="none" strike="noStrike" kern="0" cap="none" spc="0" normalizeH="0" baseline="0" noProof="0" dirty="0">
                <a:ln>
                  <a:noFill/>
                </a:ln>
                <a:solidFill>
                  <a:srgbClr val="92D050"/>
                </a:solidFill>
                <a:effectLst/>
                <a:uLnTx/>
                <a:uFillTx/>
                <a:latin typeface="Arial" panose="020B0604020202020204" pitchFamily="34" charset="0"/>
                <a:ea typeface="MS PGothic" panose="020B0600070205080204" pitchFamily="34" charset="-128"/>
                <a:cs typeface="Arial" panose="020B0604020202020204" pitchFamily="34" charset="0"/>
              </a:rPr>
              <a:t>blaming</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 people for their own injuries</a:t>
            </a:r>
          </a:p>
          <a:p>
            <a:pPr marL="342900" marR="0" lvl="0" indent="-342900" defTabSz="892175" eaLnBrk="0" fontAlgn="base" latinLnBrk="0" hangingPunct="0">
              <a:lnSpc>
                <a:spcPct val="100000"/>
              </a:lnSpc>
              <a:spcBef>
                <a:spcPct val="50000"/>
              </a:spcBef>
              <a:spcAft>
                <a:spcPct val="0"/>
              </a:spcAft>
              <a:buClrTx/>
              <a:buSzTx/>
              <a:buFontTx/>
              <a:buChar char="•"/>
              <a:tabLst/>
              <a:defRPr/>
            </a:pPr>
            <a:r>
              <a:rPr kumimoji="0" lang="en-US" altLang="en-US" sz="2000" b="1" i="0" u="none" strike="noStrike" kern="0" cap="none" spc="0" normalizeH="0" baseline="0" noProof="0" dirty="0">
                <a:ln>
                  <a:noFill/>
                </a:ln>
                <a:solidFill>
                  <a:srgbClr val="92D050"/>
                </a:solidFill>
                <a:effectLst/>
                <a:uLnTx/>
                <a:uFillTx/>
                <a:latin typeface="Arial" panose="020B0604020202020204" pitchFamily="34" charset="0"/>
                <a:ea typeface="MS PGothic" panose="020B0600070205080204" pitchFamily="34" charset="-128"/>
                <a:cs typeface="Arial" panose="020B0604020202020204" pitchFamily="34" charset="0"/>
              </a:rPr>
              <a:t>It is not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based on </a:t>
            </a:r>
            <a:r>
              <a:rPr kumimoji="0" lang="en-US" altLang="en-US" sz="2000" b="1" i="0" u="none" strike="noStrike" kern="0" cap="none" spc="0" normalizeH="0" baseline="0" noProof="0" dirty="0">
                <a:ln>
                  <a:noFill/>
                </a:ln>
                <a:solidFill>
                  <a:srgbClr val="92D050"/>
                </a:solidFill>
                <a:effectLst/>
                <a:uLnTx/>
                <a:uFillTx/>
                <a:latin typeface="Arial" panose="020B0604020202020204" pitchFamily="34" charset="0"/>
                <a:ea typeface="MS PGothic" panose="020B0600070205080204" pitchFamily="34" charset="-128"/>
                <a:cs typeface="Arial" panose="020B0604020202020204" pitchFamily="34" charset="0"/>
              </a:rPr>
              <a:t>punishing</a:t>
            </a:r>
            <a:r>
              <a:rPr kumimoji="0" lang="en-US" altLang="en-US" sz="2000" b="0" i="0" u="none" strike="noStrike" kern="0" cap="none" spc="0" normalizeH="0" baseline="0" noProof="0" dirty="0">
                <a:ln>
                  <a:noFill/>
                </a:ln>
                <a:solidFill>
                  <a:srgbClr val="92D050"/>
                </a:solidFill>
                <a:effectLst/>
                <a:uLnTx/>
                <a:uFillTx/>
                <a:latin typeface="Arial" panose="020B0604020202020204" pitchFamily="34" charset="0"/>
                <a:ea typeface="MS PGothic" panose="020B0600070205080204" pitchFamily="34" charset="-128"/>
                <a:cs typeface="Arial" panose="020B0604020202020204" pitchFamily="34" charset="0"/>
              </a:rPr>
              <a:t>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people when they fail</a:t>
            </a:r>
          </a:p>
          <a:p>
            <a:pPr marL="342900" marR="0" lvl="0" indent="-342900" defTabSz="892175" eaLnBrk="0" fontAlgn="base" latinLnBrk="0" hangingPunct="0">
              <a:lnSpc>
                <a:spcPct val="100000"/>
              </a:lnSpc>
              <a:spcBef>
                <a:spcPct val="50000"/>
              </a:spcBef>
              <a:spcAft>
                <a:spcPct val="0"/>
              </a:spcAft>
              <a:buClrTx/>
              <a:buSzTx/>
              <a:buFontTx/>
              <a:buChar char="•"/>
              <a:tabLst/>
              <a:defRPr/>
            </a:pPr>
            <a:r>
              <a:rPr kumimoji="0" lang="en-US" altLang="en-US" sz="2000" b="1" i="0" u="none" strike="noStrike" kern="0" cap="none" spc="0" normalizeH="0" baseline="0" noProof="0" dirty="0">
                <a:ln>
                  <a:noFill/>
                </a:ln>
                <a:solidFill>
                  <a:srgbClr val="92D050"/>
                </a:solidFill>
                <a:effectLst/>
                <a:uLnTx/>
                <a:uFillTx/>
                <a:latin typeface="Arial" panose="020B0604020202020204" pitchFamily="34" charset="0"/>
                <a:ea typeface="MS PGothic" panose="020B0600070205080204" pitchFamily="34" charset="-128"/>
                <a:cs typeface="Arial" panose="020B0604020202020204" pitchFamily="34" charset="0"/>
              </a:rPr>
              <a:t>It is not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a substitute for traditional risk management techniques it supplements them</a:t>
            </a:r>
          </a:p>
          <a:p>
            <a:pPr marL="342900" marR="0" lvl="0" indent="-342900" defTabSz="892175" eaLnBrk="0" fontAlgn="base" latinLnBrk="0" hangingPunct="0">
              <a:lnSpc>
                <a:spcPct val="100000"/>
              </a:lnSpc>
              <a:spcBef>
                <a:spcPct val="50000"/>
              </a:spcBef>
              <a:spcAft>
                <a:spcPct val="0"/>
              </a:spcAft>
              <a:buClrTx/>
              <a:buSzTx/>
              <a:buFontTx/>
              <a:buChar char="•"/>
              <a:tabLst/>
              <a:defRPr/>
            </a:pPr>
            <a:r>
              <a:rPr kumimoji="0" lang="en-US" altLang="en-US" sz="2000" b="1" i="0" u="none" strike="noStrike" kern="0" cap="none" spc="0" normalizeH="0" baseline="0" noProof="0" dirty="0">
                <a:ln>
                  <a:noFill/>
                </a:ln>
                <a:solidFill>
                  <a:srgbClr val="92D050"/>
                </a:solidFill>
                <a:effectLst/>
                <a:uLnTx/>
                <a:uFillTx/>
                <a:latin typeface="Arial" panose="020B0604020202020204" pitchFamily="34" charset="0"/>
                <a:ea typeface="MS PGothic" panose="020B0600070205080204" pitchFamily="34" charset="-128"/>
                <a:cs typeface="Arial" panose="020B0604020202020204" pitchFamily="34" charset="0"/>
              </a:rPr>
              <a:t>It is not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just about reducing injury numbers it is genuinely about stopping people getting hurt</a:t>
            </a:r>
          </a:p>
          <a:p>
            <a:pPr marL="342900" marR="0" lvl="0" indent="-342900" defTabSz="892175" eaLnBrk="0" fontAlgn="base" latinLnBrk="0" hangingPunct="0">
              <a:lnSpc>
                <a:spcPct val="100000"/>
              </a:lnSpc>
              <a:spcBef>
                <a:spcPct val="50000"/>
              </a:spcBef>
              <a:spcAft>
                <a:spcPct val="0"/>
              </a:spcAft>
              <a:buClrTx/>
              <a:buSzTx/>
              <a:buFontTx/>
              <a:buChar char="•"/>
              <a:tabLst/>
              <a:defRPr/>
            </a:pPr>
            <a:r>
              <a:rPr kumimoji="0" lang="en-US" altLang="en-US" sz="2000" b="1" i="0" u="none" strike="noStrike" kern="0" cap="none" spc="0" normalizeH="0" baseline="0" noProof="0" dirty="0">
                <a:ln>
                  <a:noFill/>
                </a:ln>
                <a:solidFill>
                  <a:srgbClr val="92D050"/>
                </a:solidFill>
                <a:effectLst/>
                <a:uLnTx/>
                <a:uFillTx/>
                <a:latin typeface="Arial" panose="020B0604020202020204" pitchFamily="34" charset="0"/>
                <a:ea typeface="MS PGothic" panose="020B0600070205080204" pitchFamily="34" charset="-128"/>
                <a:cs typeface="Arial" panose="020B0604020202020204" pitchFamily="34" charset="0"/>
              </a:rPr>
              <a:t>It is not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created in a short time, or created with little effort, or maintenance free</a:t>
            </a:r>
          </a:p>
          <a:p>
            <a:pPr marL="342900" marR="0" lvl="0" indent="-342900" defTabSz="892175" eaLnBrk="1" fontAlgn="base" latinLnBrk="0" hangingPunct="1">
              <a:lnSpc>
                <a:spcPct val="100000"/>
              </a:lnSpc>
              <a:spcBef>
                <a:spcPct val="0"/>
              </a:spcBef>
              <a:spcAft>
                <a:spcPct val="0"/>
              </a:spcAft>
              <a:buClrTx/>
              <a:buSzTx/>
              <a:buFontTx/>
              <a:buNone/>
              <a:tabLst/>
              <a:defRPr/>
            </a:pPr>
            <a:endParaRPr kumimoji="0" lang="en-US" altLang="en-US" sz="1700" b="1" i="0" u="none" strike="noStrike" kern="0" cap="none" spc="0" normalizeH="0" baseline="0" noProof="0" dirty="0">
              <a:ln>
                <a:noFill/>
              </a:ln>
              <a:solidFill>
                <a:srgbClr val="3366CC"/>
              </a:solidFill>
              <a:effectLst/>
              <a:uLnTx/>
              <a:uFillTx/>
              <a:latin typeface="Arial" panose="020B0604020202020204" pitchFamily="34" charset="0"/>
              <a:ea typeface="MS PGothic" panose="020B0600070205080204" pitchFamily="34" charset="-128"/>
              <a:cs typeface="Arial" panose="020B0604020202020204" pitchFamily="34" charset="0"/>
            </a:endParaRPr>
          </a:p>
          <a:p>
            <a:pPr marL="342900" marR="0" lvl="0" indent="-342900" defTabSz="892175" eaLnBrk="1" fontAlgn="base" latinLnBrk="0" hangingPunct="1">
              <a:lnSpc>
                <a:spcPct val="90000"/>
              </a:lnSpc>
              <a:spcBef>
                <a:spcPct val="0"/>
              </a:spcBef>
              <a:spcAft>
                <a:spcPct val="25000"/>
              </a:spcAft>
              <a:buClr>
                <a:srgbClr val="AFB4B9"/>
              </a:buClr>
              <a:buSzPct val="120000"/>
              <a:buFont typeface="Wingdings" panose="05000000000000000000" pitchFamily="2" charset="2"/>
              <a:buChar char="Ø"/>
              <a:tabLst/>
              <a:defRPr/>
            </a:pPr>
            <a:endParaRPr kumimoji="0" lang="en-US" altLang="en-US" sz="2000" b="1" i="0" u="none" strike="noStrike" kern="0" cap="none" spc="0" normalizeH="0" baseline="0" noProof="0" dirty="0">
              <a:ln>
                <a:noFill/>
              </a:ln>
              <a:solidFill>
                <a:srgbClr val="3366CC"/>
              </a:solidFill>
              <a:effectLst/>
              <a:uLnTx/>
              <a:uFillTx/>
              <a:latin typeface="Arial" panose="020B0604020202020204" pitchFamily="34" charset="0"/>
              <a:ea typeface="MS PGothic" panose="020B0600070205080204" pitchFamily="34" charset="-128"/>
              <a:cs typeface="Arial" panose="020B0604020202020204" pitchFamily="34" charset="0"/>
            </a:endParaRPr>
          </a:p>
          <a:p>
            <a:pPr marL="342900" marR="0" lvl="0" indent="-342900" defTabSz="892175" eaLnBrk="0" fontAlgn="base" latinLnBrk="0" hangingPunct="0">
              <a:lnSpc>
                <a:spcPct val="100000"/>
              </a:lnSpc>
              <a:spcBef>
                <a:spcPct val="50000"/>
              </a:spcBef>
              <a:spcAft>
                <a:spcPct val="0"/>
              </a:spcAft>
              <a:buClrTx/>
              <a:buSzTx/>
              <a:buFontTx/>
              <a:buChar char="•"/>
              <a:tabLst/>
              <a:defRPr/>
            </a:pPr>
            <a:endParaRPr kumimoji="0" lang="en-US" altLang="en-US" sz="2000" b="0" i="0" u="none" strike="noStrike" kern="0" cap="none" spc="0" normalizeH="0" baseline="0" noProof="0" dirty="0">
              <a:ln>
                <a:noFill/>
              </a:ln>
              <a:solidFill>
                <a:srgbClr val="3366CC"/>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352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D7F2B-3669-49EF-A28D-C1C4C2F7CCE9}"/>
              </a:ext>
            </a:extLst>
          </p:cNvPr>
          <p:cNvSpPr>
            <a:spLocks noGrp="1"/>
          </p:cNvSpPr>
          <p:nvPr>
            <p:ph type="title"/>
          </p:nvPr>
        </p:nvSpPr>
        <p:spPr/>
        <p:txBody>
          <a:bodyPr>
            <a:normAutofit/>
          </a:bodyPr>
          <a:lstStyle/>
          <a:p>
            <a:r>
              <a:rPr lang="en-US" altLang="en-US" b="1" dirty="0">
                <a:solidFill>
                  <a:srgbClr val="92D050"/>
                </a:solidFill>
              </a:rPr>
              <a:t>Behavior Based Safety: What it is</a:t>
            </a:r>
            <a:br>
              <a:rPr lang="en-US" altLang="en-US" b="1" dirty="0">
                <a:solidFill>
                  <a:schemeClr val="tx2"/>
                </a:solidFill>
              </a:rPr>
            </a:br>
            <a:endParaRPr lang="en-US" dirty="0"/>
          </a:p>
        </p:txBody>
      </p:sp>
      <p:sp>
        <p:nvSpPr>
          <p:cNvPr id="4" name="Rectangle 2">
            <a:extLst>
              <a:ext uri="{FF2B5EF4-FFF2-40B4-BE49-F238E27FC236}">
                <a16:creationId xmlns:a16="http://schemas.microsoft.com/office/drawing/2014/main" id="{55344F49-13A7-4AE6-9F4E-EB087DA4CFD9}"/>
              </a:ext>
            </a:extLst>
          </p:cNvPr>
          <p:cNvSpPr>
            <a:spLocks noChangeArrowheads="1"/>
          </p:cNvSpPr>
          <p:nvPr/>
        </p:nvSpPr>
        <p:spPr bwMode="auto">
          <a:xfrm>
            <a:off x="784668" y="1739900"/>
            <a:ext cx="8001000" cy="419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marL="342900" indent="-3429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a:lnSpc>
                <a:spcPct val="105000"/>
              </a:lnSpc>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892175" eaLnBrk="0" fontAlgn="base" hangingPunct="0">
              <a:lnSpc>
                <a:spcPct val="105000"/>
              </a:lnSpc>
              <a:spcBef>
                <a:spcPct val="0"/>
              </a:spcBef>
              <a:spcAft>
                <a:spcPct val="0"/>
              </a:spcAft>
              <a:buClr>
                <a:schemeClr val="tx2"/>
              </a:buClr>
              <a:buSzPct val="12000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a:lnSpc>
                <a:spcPct val="100000"/>
              </a:lnSpc>
              <a:buClrTx/>
              <a:buSzTx/>
              <a:buFontTx/>
              <a:buNone/>
            </a:pPr>
            <a:endParaRPr lang="en-US" altLang="en-US" sz="1700" i="1" u="sng" dirty="0">
              <a:solidFill>
                <a:srgbClr val="D5001E"/>
              </a:solidFill>
            </a:endParaRPr>
          </a:p>
          <a:p>
            <a:pPr>
              <a:lnSpc>
                <a:spcPct val="100000"/>
              </a:lnSpc>
              <a:spcBef>
                <a:spcPct val="50000"/>
              </a:spcBef>
              <a:buClrTx/>
              <a:buSzTx/>
            </a:pPr>
            <a:r>
              <a:rPr lang="en-US" altLang="en-US" b="1" dirty="0">
                <a:solidFill>
                  <a:srgbClr val="92D050"/>
                </a:solidFill>
              </a:rPr>
              <a:t>It is </a:t>
            </a:r>
            <a:r>
              <a:rPr lang="en-US" altLang="en-US" dirty="0"/>
              <a:t>a process of involving everyone in safety improvement – </a:t>
            </a:r>
            <a:r>
              <a:rPr lang="en-US" altLang="en-US" b="1" dirty="0">
                <a:solidFill>
                  <a:srgbClr val="92D050"/>
                </a:solidFill>
              </a:rPr>
              <a:t>(it starts with Leadership and strong management commitment)</a:t>
            </a:r>
          </a:p>
          <a:p>
            <a:pPr>
              <a:lnSpc>
                <a:spcPct val="100000"/>
              </a:lnSpc>
              <a:spcBef>
                <a:spcPct val="50000"/>
              </a:spcBef>
              <a:buClrTx/>
              <a:buSzTx/>
            </a:pPr>
            <a:r>
              <a:rPr lang="en-US" altLang="en-US" b="1" dirty="0">
                <a:solidFill>
                  <a:srgbClr val="92D050"/>
                </a:solidFill>
              </a:rPr>
              <a:t>It is </a:t>
            </a:r>
            <a:r>
              <a:rPr lang="en-US" altLang="en-US" dirty="0"/>
              <a:t>a process that addresses at risk behavior as the key factor in causing most injuries</a:t>
            </a:r>
          </a:p>
          <a:p>
            <a:pPr>
              <a:lnSpc>
                <a:spcPct val="100000"/>
              </a:lnSpc>
              <a:spcBef>
                <a:spcPct val="50000"/>
              </a:spcBef>
              <a:buClr>
                <a:schemeClr val="tx1"/>
              </a:buClr>
              <a:buSzTx/>
            </a:pPr>
            <a:r>
              <a:rPr lang="en-US" altLang="en-US" b="1" dirty="0">
                <a:solidFill>
                  <a:srgbClr val="92D050"/>
                </a:solidFill>
              </a:rPr>
              <a:t>It is</a:t>
            </a:r>
            <a:r>
              <a:rPr lang="en-US" altLang="en-US" b="1" dirty="0">
                <a:solidFill>
                  <a:schemeClr val="tx2"/>
                </a:solidFill>
              </a:rPr>
              <a:t> </a:t>
            </a:r>
            <a:r>
              <a:rPr lang="en-US" altLang="en-US" dirty="0"/>
              <a:t>an approach that supports your existing safety management processes – </a:t>
            </a:r>
            <a:r>
              <a:rPr lang="en-US" altLang="en-US" b="1" dirty="0">
                <a:solidFill>
                  <a:srgbClr val="92D050"/>
                </a:solidFill>
              </a:rPr>
              <a:t>(Policy statement, program goals, employee recognition, and employee training)</a:t>
            </a:r>
          </a:p>
          <a:p>
            <a:pPr>
              <a:lnSpc>
                <a:spcPct val="100000"/>
              </a:lnSpc>
              <a:spcBef>
                <a:spcPct val="50000"/>
              </a:spcBef>
              <a:buClr>
                <a:schemeClr val="tx1"/>
              </a:buClr>
              <a:buSzTx/>
            </a:pPr>
            <a:r>
              <a:rPr lang="en-US" altLang="en-US" b="1" dirty="0">
                <a:solidFill>
                  <a:srgbClr val="92D050"/>
                </a:solidFill>
              </a:rPr>
              <a:t>It is </a:t>
            </a:r>
            <a:r>
              <a:rPr lang="en-US" altLang="en-US" dirty="0"/>
              <a:t>a proven mechanism for achieving a world class safety performance</a:t>
            </a:r>
          </a:p>
          <a:p>
            <a:pPr>
              <a:lnSpc>
                <a:spcPct val="100000"/>
              </a:lnSpc>
              <a:spcBef>
                <a:spcPct val="50000"/>
              </a:spcBef>
              <a:buClr>
                <a:schemeClr val="tx1"/>
              </a:buClr>
              <a:buSzTx/>
            </a:pPr>
            <a:endParaRPr lang="en-US" altLang="en-US" dirty="0"/>
          </a:p>
        </p:txBody>
      </p:sp>
    </p:spTree>
    <p:extLst>
      <p:ext uri="{BB962C8B-B14F-4D97-AF65-F5344CB8AC3E}">
        <p14:creationId xmlns:p14="http://schemas.microsoft.com/office/powerpoint/2010/main" val="244397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2_HENKEL_PPT_en_2011-02-23_with examples">
  <a:themeElements>
    <a:clrScheme name="1_HENKEL_PPT_en_2011-02-23_with examples 1">
      <a:dk1>
        <a:srgbClr val="000000"/>
      </a:dk1>
      <a:lt1>
        <a:srgbClr val="FFFFFF"/>
      </a:lt1>
      <a:dk2>
        <a:srgbClr val="E1000F"/>
      </a:dk2>
      <a:lt2>
        <a:srgbClr val="CDD2D2"/>
      </a:lt2>
      <a:accent1>
        <a:srgbClr val="AFB4B9"/>
      </a:accent1>
      <a:accent2>
        <a:srgbClr val="828C96"/>
      </a:accent2>
      <a:accent3>
        <a:srgbClr val="FFFFFF"/>
      </a:accent3>
      <a:accent4>
        <a:srgbClr val="000000"/>
      </a:accent4>
      <a:accent5>
        <a:srgbClr val="D4D6D9"/>
      </a:accent5>
      <a:accent6>
        <a:srgbClr val="757E87"/>
      </a:accent6>
      <a:hlink>
        <a:srgbClr val="5F6973"/>
      </a:hlink>
      <a:folHlink>
        <a:srgbClr val="0078C8"/>
      </a:folHlink>
    </a:clrScheme>
    <a:fontScheme name="1_HENKEL_PPT_en_2011-02-23_with examples">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5000"/>
          </a:lnSpc>
          <a:spcBef>
            <a:spcPct val="0"/>
          </a:spcBef>
          <a:spcAft>
            <a:spcPct val="0"/>
          </a:spcAft>
          <a:buClr>
            <a:schemeClr val="tx2"/>
          </a:buClr>
          <a:buSzPct val="120000"/>
          <a:buFontTx/>
          <a:buNone/>
          <a:tabLst/>
          <a:defRPr kumimoji="0" lang="de-DE" sz="1400" b="0" i="0" u="none" strike="noStrike" cap="none" normalizeH="0" baseline="0">
            <a:ln>
              <a:noFill/>
            </a:ln>
            <a:solidFill>
              <a:srgbClr val="E2001A"/>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5000"/>
          </a:lnSpc>
          <a:spcBef>
            <a:spcPct val="0"/>
          </a:spcBef>
          <a:spcAft>
            <a:spcPct val="0"/>
          </a:spcAft>
          <a:buClr>
            <a:schemeClr val="tx2"/>
          </a:buClr>
          <a:buSzPct val="120000"/>
          <a:buFontTx/>
          <a:buNone/>
          <a:tabLst/>
          <a:defRPr kumimoji="0" lang="de-DE" sz="1400" b="0" i="0" u="none" strike="noStrike" cap="none" normalizeH="0" baseline="0">
            <a:ln>
              <a:noFill/>
            </a:ln>
            <a:solidFill>
              <a:srgbClr val="E2001A"/>
            </a:solidFill>
            <a:effectLst/>
            <a:latin typeface="Arial" charset="0"/>
            <a:ea typeface="ＭＳ Ｐゴシック" charset="0"/>
            <a:cs typeface="Arial" charset="0"/>
          </a:defRPr>
        </a:defPPr>
      </a:lstStyle>
    </a:lnDef>
  </a:objectDefaults>
  <a:extraClrSchemeLst>
    <a:extraClrScheme>
      <a:clrScheme name="1_HENKEL_PPT_en_2011-02-23_with examples 1">
        <a:dk1>
          <a:srgbClr val="000000"/>
        </a:dk1>
        <a:lt1>
          <a:srgbClr val="FFFFFF"/>
        </a:lt1>
        <a:dk2>
          <a:srgbClr val="E1000F"/>
        </a:dk2>
        <a:lt2>
          <a:srgbClr val="CDD2D2"/>
        </a:lt2>
        <a:accent1>
          <a:srgbClr val="AFB4B9"/>
        </a:accent1>
        <a:accent2>
          <a:srgbClr val="828C96"/>
        </a:accent2>
        <a:accent3>
          <a:srgbClr val="FFFFFF"/>
        </a:accent3>
        <a:accent4>
          <a:srgbClr val="000000"/>
        </a:accent4>
        <a:accent5>
          <a:srgbClr val="D4D6D9"/>
        </a:accent5>
        <a:accent6>
          <a:srgbClr val="757E87"/>
        </a:accent6>
        <a:hlink>
          <a:srgbClr val="5F6973"/>
        </a:hlink>
        <a:folHlink>
          <a:srgbClr val="0078C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1191</Words>
  <Application>Microsoft Office PowerPoint</Application>
  <PresentationFormat>Widescreen</PresentationFormat>
  <Paragraphs>111</Paragraphs>
  <Slides>13</Slides>
  <Notes>12</Notes>
  <HiddenSlides>0</HiddenSlides>
  <MMClips>0</MMClips>
  <ScaleCrop>false</ScaleCrop>
  <HeadingPairs>
    <vt:vector size="8" baseType="variant">
      <vt:variant>
        <vt:lpstr>Fonts Used</vt:lpstr>
      </vt:variant>
      <vt:variant>
        <vt:i4>11</vt:i4>
      </vt:variant>
      <vt:variant>
        <vt:lpstr>Theme</vt:lpstr>
      </vt:variant>
      <vt:variant>
        <vt:i4>2</vt:i4>
      </vt:variant>
      <vt:variant>
        <vt:lpstr>Embedded OLE Servers</vt:lpstr>
      </vt:variant>
      <vt:variant>
        <vt:i4>2</vt:i4>
      </vt:variant>
      <vt:variant>
        <vt:lpstr>Slide Titles</vt:lpstr>
      </vt:variant>
      <vt:variant>
        <vt:i4>13</vt:i4>
      </vt:variant>
    </vt:vector>
  </HeadingPairs>
  <TitlesOfParts>
    <vt:vector size="28" baseType="lpstr">
      <vt:lpstr>MS PGothic</vt:lpstr>
      <vt:lpstr>MS PGothic</vt:lpstr>
      <vt:lpstr>Arial</vt:lpstr>
      <vt:lpstr>Calibri</vt:lpstr>
      <vt:lpstr>Helvetica</vt:lpstr>
      <vt:lpstr>Monotype Sorts</vt:lpstr>
      <vt:lpstr>Times New Roman</vt:lpstr>
      <vt:lpstr>Trebuchet MS</vt:lpstr>
      <vt:lpstr>Verdana</vt:lpstr>
      <vt:lpstr>Wingdings</vt:lpstr>
      <vt:lpstr>Wingdings 3</vt:lpstr>
      <vt:lpstr>Facet</vt:lpstr>
      <vt:lpstr>2_HENKEL_PPT_en_2011-02-23_with examples</vt:lpstr>
      <vt:lpstr>Chart</vt:lpstr>
      <vt:lpstr>think-cell Slide</vt:lpstr>
      <vt:lpstr>BEHAVIOR BASED SAFETY</vt:lpstr>
      <vt:lpstr>What’s the first thing you do when you see this?</vt:lpstr>
      <vt:lpstr>Changing Behavior </vt:lpstr>
      <vt:lpstr>Human Behavior &amp; Injuries</vt:lpstr>
      <vt:lpstr>Statistics Tell Us … </vt:lpstr>
      <vt:lpstr>The Accident Triangle</vt:lpstr>
      <vt:lpstr>Statistics Tell Us … </vt:lpstr>
      <vt:lpstr>Behavior Based Safety: What It Is Not ! </vt:lpstr>
      <vt:lpstr>Behavior Based Safety: What it is </vt:lpstr>
      <vt:lpstr>What Has to Change …  The way we talk to one another! </vt:lpstr>
      <vt:lpstr>Why We Have to Change How We Talk</vt:lpstr>
      <vt:lpstr>Implementing a New Way to Talk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 BASED SAFETY</dc:title>
  <dc:creator>Tom Dispenza</dc:creator>
  <cp:lastModifiedBy>Tom Dispenza</cp:lastModifiedBy>
  <cp:revision>9</cp:revision>
  <dcterms:created xsi:type="dcterms:W3CDTF">2018-01-05T19:01:03Z</dcterms:created>
  <dcterms:modified xsi:type="dcterms:W3CDTF">2018-01-28T17:49:30Z</dcterms:modified>
</cp:coreProperties>
</file>